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  <p:sldMasterId id="214748371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y="5143500" cx="9144000"/>
  <p:notesSz cx="6858000" cy="9144000"/>
  <p:embeddedFontLst>
    <p:embeddedFont>
      <p:font typeface="Proxima Nova"/>
      <p:regular r:id="rId46"/>
      <p:bold r:id="rId47"/>
      <p:italic r:id="rId48"/>
      <p:boldItalic r:id="rId49"/>
    </p:embeddedFont>
    <p:embeddedFont>
      <p:font typeface="Proxima Nova Semibold"/>
      <p:regular r:id="rId50"/>
      <p:bold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font" Target="fonts/ProximaNova-regular.fntdata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ProximaNovaSemibold-bold.fntdata"/><Relationship Id="rId50" Type="http://schemas.openxmlformats.org/officeDocument/2006/relationships/font" Target="fonts/ProximaNovaSemibold-regular.fntdata"/><Relationship Id="rId52" Type="http://schemas.openxmlformats.org/officeDocument/2006/relationships/font" Target="fonts/ProximaNovaSemibold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4ff540239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4ff540239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d4ff540239_0_1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d4ff540239_0_1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d4ff540239_0_1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d4ff540239_0_1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d4ff540239_0_1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d4ff540239_0_1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d4ff540239_0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d4ff540239_0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d4ff540239_0_1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d4ff540239_0_1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d4ff540239_0_1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d4ff540239_0_1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d4ff540239_0_1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d4ff540239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d4ff540239_0_2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d4ff540239_0_2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26a49b96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26a49b96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26a49b965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26a49b965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4ff540239_0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4ff540239_0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26a49b965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26a49b965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26a49b9653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26a49b9653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637dcf01a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637dcf01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d4ff540239_0_2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d4ff540239_0_2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7209f11a4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37209f11a4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7209f11a49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7209f11a49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7209f11a49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7209f11a49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7209f11a49_4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7209f11a49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7209f11a49_4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37209f11a49_4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d4ff540239_0_2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d4ff540239_0_2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d4ff540239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d4ff540239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d4ff540239_0_2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d4ff540239_0_2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d4ff540239_0_2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d4ff540239_0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d4ff540239_0_2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2d4ff540239_0_2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d4ff540239_0_2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d4ff540239_0_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d4ff540239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2d4ff540239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d4ff540239_0_2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d4ff540239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d4ff540239_0_2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2d4ff540239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d4ff540239_0_2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d4ff540239_0_2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d4ff540239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d4ff540239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4ff540239_0_1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d4ff540239_0_1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4ff540239_0_1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d4ff540239_0_1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d4ff540239_0_1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d4ff540239_0_1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d4ff540239_0_1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d4ff540239_0_1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4ff540239_0_1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d4ff540239_0_1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gif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gif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4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3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5.png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6.gif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principal inicio">
  <p:cSld name="Carátula principal inici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69487" cy="51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/>
          <p:nvPr/>
        </p:nvSpPr>
        <p:spPr>
          <a:xfrm>
            <a:off x="-5204" y="0"/>
            <a:ext cx="5275800" cy="5153100"/>
          </a:xfrm>
          <a:prstGeom prst="rect">
            <a:avLst/>
          </a:prstGeom>
          <a:solidFill>
            <a:srgbClr val="000000">
              <a:alpha val="6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3">
            <a:alphaModFix/>
          </a:blip>
          <a:srcRect b="34806" l="0" r="-918" t="0"/>
          <a:stretch/>
        </p:blipFill>
        <p:spPr>
          <a:xfrm>
            <a:off x="644400" y="2762245"/>
            <a:ext cx="4144374" cy="4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445986" y="1150868"/>
            <a:ext cx="57900" cy="203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4077" y="4406112"/>
            <a:ext cx="733174" cy="5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1028700" y="2926700"/>
            <a:ext cx="108600" cy="2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9050" lIns="19050" spcFirstLastPara="1" rIns="19050" wrap="square" tIns="18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88"/>
              <a:buFont typeface="Proxima Nova"/>
              <a:buNone/>
            </a:pPr>
            <a:r>
              <a:t/>
            </a:r>
            <a:endParaRPr b="1" i="0" sz="2588" u="none" cap="none" strike="noStrike">
              <a:solidFill>
                <a:srgbClr val="FEE30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640997" y="1164283"/>
            <a:ext cx="46296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1435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1435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•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1435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1435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»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0037" lvl="5" marL="2743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0037" lvl="6" marL="3200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0037" lvl="7" marL="3657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0037" lvl="8" marL="41148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640997" y="3483523"/>
            <a:ext cx="46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1435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1435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•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1435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1435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»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0037" lvl="5" marL="2743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0037" lvl="6" marL="3200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0037" lvl="7" marL="3657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0037" lvl="8" marL="41148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640997" y="4500400"/>
            <a:ext cx="1976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1435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1435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•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1435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1435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»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0037" lvl="5" marL="2743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0037" lvl="6" marL="3200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0037" lvl="7" marL="3657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0037" lvl="8" marL="41148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ueba Dark">
  <p:cSld name="CUSTOM_5_1_1">
    <p:bg>
      <p:bgPr>
        <a:solidFill>
          <a:srgbClr val="33333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535986" y="389043"/>
            <a:ext cx="8199597" cy="187728"/>
            <a:chOff x="535986" y="389043"/>
            <a:chExt cx="8199597" cy="187728"/>
          </a:xfrm>
        </p:grpSpPr>
        <p:sp>
          <p:nvSpPr>
            <p:cNvPr id="64" name="Google Shape;64;p15"/>
            <p:cNvSpPr txBox="1"/>
            <p:nvPr/>
          </p:nvSpPr>
          <p:spPr>
            <a:xfrm>
              <a:off x="41227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5" name="Google Shape;65;p15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66" name="Google Shape;66;p15"/>
            <p:cNvGrpSpPr/>
            <p:nvPr/>
          </p:nvGrpSpPr>
          <p:grpSpPr>
            <a:xfrm>
              <a:off x="8112777" y="389043"/>
              <a:ext cx="622807" cy="187728"/>
              <a:chOff x="8112777" y="954705"/>
              <a:chExt cx="622807" cy="187728"/>
            </a:xfrm>
          </p:grpSpPr>
          <p:sp>
            <p:nvSpPr>
              <p:cNvPr id="67" name="Google Shape;67;p15"/>
              <p:cNvSpPr/>
              <p:nvPr/>
            </p:nvSpPr>
            <p:spPr>
              <a:xfrm>
                <a:off x="8112783" y="954705"/>
                <a:ext cx="622800" cy="7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8112777" y="1088433"/>
                <a:ext cx="253200" cy="5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8437806" y="1088433"/>
                <a:ext cx="83100" cy="5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ueba Dark 2">
  <p:cSld name="CUSTOM_5_1_1_4">
    <p:bg>
      <p:bgPr>
        <a:solidFill>
          <a:srgbClr val="33333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6"/>
          <p:cNvGrpSpPr/>
          <p:nvPr/>
        </p:nvGrpSpPr>
        <p:grpSpPr>
          <a:xfrm>
            <a:off x="535986" y="385478"/>
            <a:ext cx="8218914" cy="194853"/>
            <a:chOff x="535986" y="385478"/>
            <a:chExt cx="8218914" cy="194853"/>
          </a:xfrm>
        </p:grpSpPr>
        <p:sp>
          <p:nvSpPr>
            <p:cNvPr id="74" name="Google Shape;74;p16"/>
            <p:cNvSpPr txBox="1"/>
            <p:nvPr/>
          </p:nvSpPr>
          <p:spPr>
            <a:xfrm>
              <a:off x="41227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" name="Google Shape;75;p16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76" name="Google Shape;76;p16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77" name="Google Shape;77;p16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_Gradiente">
  <p:cSld name="CUSTOM_5_1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0" y="-2237"/>
            <a:ext cx="9143997" cy="514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7"/>
          <p:cNvGrpSpPr/>
          <p:nvPr/>
        </p:nvGrpSpPr>
        <p:grpSpPr>
          <a:xfrm>
            <a:off x="612186" y="385478"/>
            <a:ext cx="8218914" cy="194853"/>
            <a:chOff x="535986" y="385478"/>
            <a:chExt cx="8218914" cy="194853"/>
          </a:xfrm>
        </p:grpSpPr>
        <p:sp>
          <p:nvSpPr>
            <p:cNvPr id="83" name="Google Shape;83;p17"/>
            <p:cNvSpPr txBox="1"/>
            <p:nvPr/>
          </p:nvSpPr>
          <p:spPr>
            <a:xfrm>
              <a:off x="40465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4" name="Google Shape;84;p17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85" name="Google Shape;85;p17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86" name="Google Shape;86;p17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_Gradiente 1">
  <p:cSld name="CUSTOM_5_1_2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2">
            <a:alphaModFix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8"/>
          <p:cNvGrpSpPr/>
          <p:nvPr/>
        </p:nvGrpSpPr>
        <p:grpSpPr>
          <a:xfrm>
            <a:off x="535986" y="389043"/>
            <a:ext cx="8199597" cy="187728"/>
            <a:chOff x="535986" y="389043"/>
            <a:chExt cx="8199597" cy="187728"/>
          </a:xfrm>
        </p:grpSpPr>
        <p:sp>
          <p:nvSpPr>
            <p:cNvPr id="91" name="Google Shape;91;p18"/>
            <p:cNvSpPr txBox="1"/>
            <p:nvPr/>
          </p:nvSpPr>
          <p:spPr>
            <a:xfrm>
              <a:off x="41227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" name="Google Shape;92;p18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93" name="Google Shape;93;p18"/>
            <p:cNvGrpSpPr/>
            <p:nvPr/>
          </p:nvGrpSpPr>
          <p:grpSpPr>
            <a:xfrm>
              <a:off x="8112777" y="389043"/>
              <a:ext cx="622807" cy="187728"/>
              <a:chOff x="8112777" y="954705"/>
              <a:chExt cx="622807" cy="187728"/>
            </a:xfrm>
          </p:grpSpPr>
          <p:sp>
            <p:nvSpPr>
              <p:cNvPr id="94" name="Google Shape;94;p18"/>
              <p:cNvSpPr/>
              <p:nvPr/>
            </p:nvSpPr>
            <p:spPr>
              <a:xfrm>
                <a:off x="8112783" y="954705"/>
                <a:ext cx="622800" cy="78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8"/>
              <p:cNvSpPr/>
              <p:nvPr/>
            </p:nvSpPr>
            <p:spPr>
              <a:xfrm>
                <a:off x="8112777" y="1088433"/>
                <a:ext cx="253200" cy="5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8"/>
              <p:cNvSpPr/>
              <p:nvPr/>
            </p:nvSpPr>
            <p:spPr>
              <a:xfrm>
                <a:off x="8437806" y="1088433"/>
                <a:ext cx="83100" cy="5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2">
  <p:cSld name="CUSTOM_5_1_1_2">
    <p:bg>
      <p:bgPr>
        <a:solidFill>
          <a:srgbClr val="33333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2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9"/>
          <p:cNvGrpSpPr/>
          <p:nvPr/>
        </p:nvGrpSpPr>
        <p:grpSpPr>
          <a:xfrm>
            <a:off x="535986" y="385478"/>
            <a:ext cx="8218914" cy="194853"/>
            <a:chOff x="535986" y="385478"/>
            <a:chExt cx="8218914" cy="194853"/>
          </a:xfrm>
        </p:grpSpPr>
        <p:sp>
          <p:nvSpPr>
            <p:cNvPr id="100" name="Google Shape;100;p19"/>
            <p:cNvSpPr txBox="1"/>
            <p:nvPr/>
          </p:nvSpPr>
          <p:spPr>
            <a:xfrm>
              <a:off x="41227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1" name="Google Shape;101;p19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02" name="Google Shape;102;p19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103" name="Google Shape;103;p19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04" name="Google Shape;104;p19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1">
  <p:cSld name="TITLE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ia light_Gradiente 1 1">
  <p:cSld name="CUSTOM_5_1_2_2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 rotWithShape="1">
          <a:blip r:embed="rId2">
            <a:alphaModFix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21"/>
          <p:cNvGrpSpPr/>
          <p:nvPr/>
        </p:nvGrpSpPr>
        <p:grpSpPr>
          <a:xfrm>
            <a:off x="612186" y="385478"/>
            <a:ext cx="8218914" cy="194853"/>
            <a:chOff x="535986" y="385478"/>
            <a:chExt cx="8218914" cy="194853"/>
          </a:xfrm>
        </p:grpSpPr>
        <p:sp>
          <p:nvSpPr>
            <p:cNvPr id="109" name="Google Shape;109;p21"/>
            <p:cNvSpPr txBox="1"/>
            <p:nvPr/>
          </p:nvSpPr>
          <p:spPr>
            <a:xfrm>
              <a:off x="40465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0" name="Google Shape;110;p21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11" name="Google Shape;111;p21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112" name="Google Shape;112;p21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13" name="Google Shape;113;p21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825" y="4498725"/>
            <a:ext cx="273475" cy="2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142" name="Google Shape;1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46" name="Google Shape;146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51" name="Google Shape;1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principal inicio">
  <p:cSld name="Carátula principal inicio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69487" cy="51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4"/>
          <p:cNvSpPr/>
          <p:nvPr/>
        </p:nvSpPr>
        <p:spPr>
          <a:xfrm>
            <a:off x="-5204" y="0"/>
            <a:ext cx="5275800" cy="5153100"/>
          </a:xfrm>
          <a:prstGeom prst="rect">
            <a:avLst/>
          </a:prstGeom>
          <a:solidFill>
            <a:srgbClr val="000000">
              <a:alpha val="6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3">
            <a:alphaModFix/>
          </a:blip>
          <a:srcRect b="34806" l="0" r="-918" t="0"/>
          <a:stretch/>
        </p:blipFill>
        <p:spPr>
          <a:xfrm>
            <a:off x="644400" y="2762245"/>
            <a:ext cx="4144374" cy="4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4"/>
          <p:cNvSpPr/>
          <p:nvPr/>
        </p:nvSpPr>
        <p:spPr>
          <a:xfrm>
            <a:off x="445986" y="1150868"/>
            <a:ext cx="57900" cy="203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3" name="Google Shape;16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4077" y="4406112"/>
            <a:ext cx="733174" cy="5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4"/>
          <p:cNvSpPr/>
          <p:nvPr/>
        </p:nvSpPr>
        <p:spPr>
          <a:xfrm>
            <a:off x="1028700" y="2926700"/>
            <a:ext cx="108600" cy="2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9050" lIns="19050" spcFirstLastPara="1" rIns="19050" wrap="square" tIns="18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88"/>
              <a:buFont typeface="Proxima Nova"/>
              <a:buNone/>
            </a:pPr>
            <a:r>
              <a:t/>
            </a:r>
            <a:endParaRPr b="1" i="0" sz="2588" u="none" cap="none" strike="noStrike">
              <a:solidFill>
                <a:srgbClr val="FEE30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5" name="Google Shape;165;p34"/>
          <p:cNvSpPr txBox="1"/>
          <p:nvPr>
            <p:ph idx="1" type="body"/>
          </p:nvPr>
        </p:nvSpPr>
        <p:spPr>
          <a:xfrm>
            <a:off x="640997" y="1164283"/>
            <a:ext cx="46296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1435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14350" lvl="2" marL="13716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•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1435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1435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»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0037" lvl="5" marL="27432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0037" lvl="6" marL="32004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0037" lvl="7" marL="36576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0037" lvl="8" marL="41148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6" name="Google Shape;166;p34"/>
          <p:cNvSpPr txBox="1"/>
          <p:nvPr>
            <p:ph idx="2" type="body"/>
          </p:nvPr>
        </p:nvSpPr>
        <p:spPr>
          <a:xfrm>
            <a:off x="640997" y="3483523"/>
            <a:ext cx="46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1435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14350" lvl="2" marL="13716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•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1435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1435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»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0037" lvl="5" marL="27432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0037" lvl="6" marL="32004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0037" lvl="7" marL="36576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0037" lvl="8" marL="41148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3" type="body"/>
          </p:nvPr>
        </p:nvSpPr>
        <p:spPr>
          <a:xfrm>
            <a:off x="640997" y="4500400"/>
            <a:ext cx="1976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1435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14350" lvl="2" marL="13716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•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1435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–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1435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Char char="»"/>
              <a:defRPr b="0" i="0" sz="45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0037" lvl="5" marL="27432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0037" lvl="6" marL="32004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0037" lvl="7" marL="36576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0037" lvl="8" marL="4114800" marR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70" name="Google Shape;170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ueba Dark">
  <p:cSld name="CUSTOM_5_1_1">
    <p:bg>
      <p:bgPr>
        <a:solidFill>
          <a:srgbClr val="33333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ueba Dark 2">
  <p:cSld name="CUSTOM_5_1_1_4">
    <p:bg>
      <p:bgPr>
        <a:solidFill>
          <a:srgbClr val="33333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_Gradiente">
  <p:cSld name="CUSTOM_5_1_2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0" y="-2237"/>
            <a:ext cx="9143997" cy="514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 rotWithShape="1">
          <a:blip r:embed="rId3">
            <a:alphaModFix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38"/>
          <p:cNvGrpSpPr/>
          <p:nvPr/>
        </p:nvGrpSpPr>
        <p:grpSpPr>
          <a:xfrm>
            <a:off x="612186" y="385478"/>
            <a:ext cx="8218914" cy="194853"/>
            <a:chOff x="535986" y="385478"/>
            <a:chExt cx="8218914" cy="194853"/>
          </a:xfrm>
        </p:grpSpPr>
        <p:sp>
          <p:nvSpPr>
            <p:cNvPr id="178" name="Google Shape;178;p38"/>
            <p:cNvSpPr txBox="1"/>
            <p:nvPr/>
          </p:nvSpPr>
          <p:spPr>
            <a:xfrm>
              <a:off x="40465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9" name="Google Shape;179;p38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80" name="Google Shape;180;p38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181" name="Google Shape;181;p38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82" name="Google Shape;182;p38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_Gradiente 1">
  <p:cSld name="CUSTOM_5_1_2_1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 rotWithShape="1">
          <a:blip r:embed="rId2">
            <a:alphaModFix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39"/>
          <p:cNvGrpSpPr/>
          <p:nvPr/>
        </p:nvGrpSpPr>
        <p:grpSpPr>
          <a:xfrm>
            <a:off x="535986" y="389043"/>
            <a:ext cx="8199597" cy="187728"/>
            <a:chOff x="535986" y="389043"/>
            <a:chExt cx="8199597" cy="187728"/>
          </a:xfrm>
        </p:grpSpPr>
        <p:sp>
          <p:nvSpPr>
            <p:cNvPr id="186" name="Google Shape;186;p39"/>
            <p:cNvSpPr txBox="1"/>
            <p:nvPr/>
          </p:nvSpPr>
          <p:spPr>
            <a:xfrm>
              <a:off x="41227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7" name="Google Shape;187;p39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88" name="Google Shape;188;p39"/>
            <p:cNvGrpSpPr/>
            <p:nvPr/>
          </p:nvGrpSpPr>
          <p:grpSpPr>
            <a:xfrm>
              <a:off x="8112777" y="389043"/>
              <a:ext cx="622807" cy="187728"/>
              <a:chOff x="8112777" y="954705"/>
              <a:chExt cx="622807" cy="187728"/>
            </a:xfrm>
          </p:grpSpPr>
          <p:sp>
            <p:nvSpPr>
              <p:cNvPr id="189" name="Google Shape;189;p39"/>
              <p:cNvSpPr/>
              <p:nvPr/>
            </p:nvSpPr>
            <p:spPr>
              <a:xfrm>
                <a:off x="8112783" y="954705"/>
                <a:ext cx="622800" cy="78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9"/>
              <p:cNvSpPr/>
              <p:nvPr/>
            </p:nvSpPr>
            <p:spPr>
              <a:xfrm>
                <a:off x="8112777" y="1088433"/>
                <a:ext cx="253200" cy="5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9"/>
              <p:cNvSpPr/>
              <p:nvPr/>
            </p:nvSpPr>
            <p:spPr>
              <a:xfrm>
                <a:off x="8437806" y="1088433"/>
                <a:ext cx="83100" cy="5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2">
  <p:cSld name="CUSTOM_5_1_1_2">
    <p:bg>
      <p:bgPr>
        <a:solidFill>
          <a:srgbClr val="33333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0"/>
          <p:cNvPicPr preferRelativeResize="0"/>
          <p:nvPr/>
        </p:nvPicPr>
        <p:blipFill rotWithShape="1">
          <a:blip r:embed="rId2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40"/>
          <p:cNvGrpSpPr/>
          <p:nvPr/>
        </p:nvGrpSpPr>
        <p:grpSpPr>
          <a:xfrm>
            <a:off x="535986" y="385478"/>
            <a:ext cx="8218914" cy="194853"/>
            <a:chOff x="535986" y="385478"/>
            <a:chExt cx="8218914" cy="194853"/>
          </a:xfrm>
        </p:grpSpPr>
        <p:sp>
          <p:nvSpPr>
            <p:cNvPr id="195" name="Google Shape;195;p40"/>
            <p:cNvSpPr txBox="1"/>
            <p:nvPr/>
          </p:nvSpPr>
          <p:spPr>
            <a:xfrm>
              <a:off x="41227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6" name="Google Shape;196;p40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97" name="Google Shape;197;p40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198" name="Google Shape;198;p40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99" name="Google Shape;199;p40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1">
  <p:cSld name="TITLE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ia light_Gradiente 1 1">
  <p:cSld name="CUSTOM_5_1_2_2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/>
          <p:cNvPicPr preferRelativeResize="0"/>
          <p:nvPr/>
        </p:nvPicPr>
        <p:blipFill rotWithShape="1">
          <a:blip r:embed="rId2">
            <a:alphaModFix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42"/>
          <p:cNvGrpSpPr/>
          <p:nvPr/>
        </p:nvGrpSpPr>
        <p:grpSpPr>
          <a:xfrm>
            <a:off x="612186" y="385478"/>
            <a:ext cx="8218914" cy="194853"/>
            <a:chOff x="535986" y="385478"/>
            <a:chExt cx="8218914" cy="194853"/>
          </a:xfrm>
        </p:grpSpPr>
        <p:sp>
          <p:nvSpPr>
            <p:cNvPr id="204" name="Google Shape;204;p42"/>
            <p:cNvSpPr txBox="1"/>
            <p:nvPr/>
          </p:nvSpPr>
          <p:spPr>
            <a:xfrm>
              <a:off x="40465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5" name="Google Shape;205;p42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206" name="Google Shape;206;p42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207" name="Google Shape;207;p42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208" name="Google Shape;208;p42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  <p:pic>
        <p:nvPicPr>
          <p:cNvPr id="209" name="Google Shape;2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825" y="4498725"/>
            <a:ext cx="273475" cy="2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ia light_Gradiente 1 1">
  <p:cSld name="CUSTOM_5_1_2_2_1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CUSTOM_5_1_1">
    <p:bg>
      <p:bgPr>
        <a:solidFill>
          <a:srgbClr val="333333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850" y="321725"/>
            <a:ext cx="682651" cy="3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7"/>
          <p:cNvSpPr txBox="1"/>
          <p:nvPr/>
        </p:nvSpPr>
        <p:spPr>
          <a:xfrm>
            <a:off x="4141201" y="417923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mercadolibre</a:t>
            </a:r>
            <a:r>
              <a:rPr b="1"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uxteam</a:t>
            </a:r>
            <a:endParaRPr b="1" sz="7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47"/>
          <p:cNvSpPr txBox="1"/>
          <p:nvPr/>
        </p:nvSpPr>
        <p:spPr>
          <a:xfrm>
            <a:off x="535986" y="432348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UX SUMMIT 2024</a:t>
            </a:r>
            <a:endParaRPr sz="6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24" name="Google Shape;224;p47"/>
          <p:cNvPicPr preferRelativeResize="0"/>
          <p:nvPr/>
        </p:nvPicPr>
        <p:blipFill rotWithShape="1">
          <a:blip r:embed="rId4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Light_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850" y="321725"/>
            <a:ext cx="682651" cy="3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8"/>
          <p:cNvSpPr txBox="1"/>
          <p:nvPr/>
        </p:nvSpPr>
        <p:spPr>
          <a:xfrm>
            <a:off x="4141201" y="417923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mercadolibre</a:t>
            </a:r>
            <a:r>
              <a:rPr b="1"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uxteam</a:t>
            </a:r>
            <a:endParaRPr b="1" sz="7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48"/>
          <p:cNvSpPr txBox="1"/>
          <p:nvPr/>
        </p:nvSpPr>
        <p:spPr>
          <a:xfrm>
            <a:off x="535986" y="432348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UX SUMMIT 2024</a:t>
            </a:r>
            <a:endParaRPr sz="6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29" name="Google Shape;229;p48"/>
          <p:cNvPicPr preferRelativeResize="0"/>
          <p:nvPr/>
        </p:nvPicPr>
        <p:blipFill rotWithShape="1">
          <a:blip r:embed="rId4">
            <a:alphaModFix amt="24000"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Light_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9"/>
          <p:cNvSpPr txBox="1"/>
          <p:nvPr/>
        </p:nvSpPr>
        <p:spPr>
          <a:xfrm>
            <a:off x="4141201" y="417923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mercadolibre</a:t>
            </a:r>
            <a:r>
              <a:rPr b="1"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uxteam</a:t>
            </a:r>
            <a:endParaRPr b="1" sz="7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49"/>
          <p:cNvSpPr txBox="1"/>
          <p:nvPr/>
        </p:nvSpPr>
        <p:spPr>
          <a:xfrm>
            <a:off x="535986" y="432348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UX SUMMIT 2024</a:t>
            </a:r>
            <a:endParaRPr sz="6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118" y="328796"/>
            <a:ext cx="684558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9"/>
          <p:cNvPicPr preferRelativeResize="0"/>
          <p:nvPr/>
        </p:nvPicPr>
        <p:blipFill rotWithShape="1">
          <a:blip r:embed="rId4">
            <a:alphaModFix amt="24000"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L _1">
  <p:cSld name="CUSTOM_3">
    <p:bg>
      <p:bgPr>
        <a:solidFill>
          <a:srgbClr val="FFE6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850" y="321725"/>
            <a:ext cx="682651" cy="3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0"/>
          <p:cNvSpPr txBox="1"/>
          <p:nvPr/>
        </p:nvSpPr>
        <p:spPr>
          <a:xfrm>
            <a:off x="4141201" y="417923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mercadolibre</a:t>
            </a:r>
            <a:r>
              <a:rPr b="1"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uxteam</a:t>
            </a:r>
            <a:endParaRPr b="1" sz="7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50"/>
          <p:cNvSpPr txBox="1"/>
          <p:nvPr/>
        </p:nvSpPr>
        <p:spPr>
          <a:xfrm>
            <a:off x="535986" y="432348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UX SUMMIT 2024</a:t>
            </a:r>
            <a:endParaRPr sz="6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40" name="Google Shape;240;p50"/>
          <p:cNvPicPr preferRelativeResize="0"/>
          <p:nvPr/>
        </p:nvPicPr>
        <p:blipFill rotWithShape="1">
          <a:blip r:embed="rId4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L _2">
  <p:cSld name="CUSTOM_3_1">
    <p:bg>
      <p:bgPr>
        <a:solidFill>
          <a:srgbClr val="FFE6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850" y="321725"/>
            <a:ext cx="682651" cy="3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1"/>
          <p:cNvSpPr txBox="1"/>
          <p:nvPr/>
        </p:nvSpPr>
        <p:spPr>
          <a:xfrm>
            <a:off x="4141201" y="417923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mercadolibre</a:t>
            </a:r>
            <a:r>
              <a:rPr b="1"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uxteam</a:t>
            </a:r>
            <a:endParaRPr b="1" sz="7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51"/>
          <p:cNvSpPr txBox="1"/>
          <p:nvPr/>
        </p:nvSpPr>
        <p:spPr>
          <a:xfrm>
            <a:off x="535986" y="432348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UX SUMMIT 2024</a:t>
            </a:r>
            <a:endParaRPr sz="6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46" name="Google Shape;246;p51"/>
          <p:cNvPicPr preferRelativeResize="0"/>
          <p:nvPr/>
        </p:nvPicPr>
        <p:blipFill rotWithShape="1">
          <a:blip r:embed="rId4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P _1">
  <p:cSld name="CUSTOM_4">
    <p:bg>
      <p:bgPr>
        <a:solidFill>
          <a:srgbClr val="5AD2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850" y="321725"/>
            <a:ext cx="682651" cy="3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2"/>
          <p:cNvSpPr txBox="1"/>
          <p:nvPr/>
        </p:nvSpPr>
        <p:spPr>
          <a:xfrm>
            <a:off x="4141201" y="417923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mercadolibre</a:t>
            </a:r>
            <a:r>
              <a:rPr b="1"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uxteam</a:t>
            </a:r>
            <a:endParaRPr b="1" sz="7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52"/>
          <p:cNvSpPr txBox="1"/>
          <p:nvPr/>
        </p:nvSpPr>
        <p:spPr>
          <a:xfrm>
            <a:off x="535986" y="432348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UX SUMMIT 2024</a:t>
            </a:r>
            <a:endParaRPr sz="6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52" name="Google Shape;252;p52"/>
          <p:cNvPicPr preferRelativeResize="0"/>
          <p:nvPr/>
        </p:nvPicPr>
        <p:blipFill rotWithShape="1">
          <a:blip r:embed="rId4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P _2">
  <p:cSld name="CUSTOM_4_1">
    <p:bg>
      <p:bgPr>
        <a:solidFill>
          <a:srgbClr val="5AD2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850" y="321725"/>
            <a:ext cx="682651" cy="3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3"/>
          <p:cNvSpPr txBox="1"/>
          <p:nvPr/>
        </p:nvSpPr>
        <p:spPr>
          <a:xfrm>
            <a:off x="4141201" y="417923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mercadolibre</a:t>
            </a:r>
            <a:r>
              <a:rPr b="1"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uxteam</a:t>
            </a:r>
            <a:endParaRPr b="1" sz="7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53"/>
          <p:cNvSpPr txBox="1"/>
          <p:nvPr/>
        </p:nvSpPr>
        <p:spPr>
          <a:xfrm>
            <a:off x="535986" y="432348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UX SUMMIT 2024</a:t>
            </a:r>
            <a:endParaRPr sz="6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58" name="Google Shape;258;p53"/>
          <p:cNvPicPr preferRelativeResize="0"/>
          <p:nvPr/>
        </p:nvPicPr>
        <p:blipFill rotWithShape="1">
          <a:blip r:embed="rId4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ark _1">
  <p:cSld name="CUSTOM_5">
    <p:bg>
      <p:bgPr>
        <a:solidFill>
          <a:srgbClr val="33333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4"/>
          <p:cNvSpPr txBox="1"/>
          <p:nvPr/>
        </p:nvSpPr>
        <p:spPr>
          <a:xfrm>
            <a:off x="4141201" y="417923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mercadolibre</a:t>
            </a:r>
            <a:r>
              <a:rPr b="1" lang="es"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uxteam</a:t>
            </a:r>
            <a:endParaRPr b="1" sz="7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54"/>
          <p:cNvSpPr txBox="1"/>
          <p:nvPr/>
        </p:nvSpPr>
        <p:spPr>
          <a:xfrm>
            <a:off x="535986" y="432348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UX SUMMIT 2024</a:t>
            </a:r>
            <a:endParaRPr sz="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63" name="Google Shape;2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112" y="328801"/>
            <a:ext cx="684577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3118" y="328796"/>
            <a:ext cx="684558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4"/>
          <p:cNvPicPr preferRelativeResize="0"/>
          <p:nvPr/>
        </p:nvPicPr>
        <p:blipFill rotWithShape="1">
          <a:blip r:embed="rId5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ia Section dark _2">
  <p:cSld name="CUSTOM_5_1">
    <p:bg>
      <p:bgPr>
        <a:solidFill>
          <a:srgbClr val="33333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5"/>
          <p:cNvSpPr txBox="1"/>
          <p:nvPr/>
        </p:nvSpPr>
        <p:spPr>
          <a:xfrm>
            <a:off x="4141201" y="417923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mercadolibre</a:t>
            </a:r>
            <a:r>
              <a:rPr b="1"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uxteam</a:t>
            </a:r>
            <a:endParaRPr b="1" sz="7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55"/>
          <p:cNvSpPr txBox="1"/>
          <p:nvPr/>
        </p:nvSpPr>
        <p:spPr>
          <a:xfrm>
            <a:off x="535986" y="432348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UX SUMMIT 2024</a:t>
            </a:r>
            <a:endParaRPr sz="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70" name="Google Shape;2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112" y="328801"/>
            <a:ext cx="684577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3118" y="328796"/>
            <a:ext cx="684558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5"/>
          <p:cNvPicPr preferRelativeResize="0"/>
          <p:nvPr/>
        </p:nvPicPr>
        <p:blipFill rotWithShape="1">
          <a:blip r:embed="rId5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ia light_Gradiente">
  <p:cSld name="CUSTOM_5_1_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0" y="-2237"/>
            <a:ext cx="9143997" cy="514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6"/>
          <p:cNvPicPr preferRelativeResize="0"/>
          <p:nvPr/>
        </p:nvPicPr>
        <p:blipFill rotWithShape="1">
          <a:blip r:embed="rId3">
            <a:alphaModFix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56"/>
          <p:cNvGrpSpPr/>
          <p:nvPr/>
        </p:nvGrpSpPr>
        <p:grpSpPr>
          <a:xfrm>
            <a:off x="612186" y="385478"/>
            <a:ext cx="8218914" cy="194853"/>
            <a:chOff x="535986" y="385478"/>
            <a:chExt cx="8218914" cy="194853"/>
          </a:xfrm>
        </p:grpSpPr>
        <p:sp>
          <p:nvSpPr>
            <p:cNvPr id="277" name="Google Shape;277;p56"/>
            <p:cNvSpPr txBox="1"/>
            <p:nvPr/>
          </p:nvSpPr>
          <p:spPr>
            <a:xfrm>
              <a:off x="40465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8" name="Google Shape;278;p56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279" name="Google Shape;279;p56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280" name="Google Shape;280;p56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281" name="Google Shape;281;p56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ia light_Gradiente 1 1">
  <p:cSld name="CUSTOM_5_1_2_2_1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7"/>
          <p:cNvPicPr preferRelativeResize="0"/>
          <p:nvPr/>
        </p:nvPicPr>
        <p:blipFill rotWithShape="1">
          <a:blip r:embed="rId2">
            <a:alphaModFix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57"/>
          <p:cNvGrpSpPr/>
          <p:nvPr/>
        </p:nvGrpSpPr>
        <p:grpSpPr>
          <a:xfrm>
            <a:off x="612186" y="385478"/>
            <a:ext cx="8218914" cy="194853"/>
            <a:chOff x="535986" y="385478"/>
            <a:chExt cx="8218914" cy="194853"/>
          </a:xfrm>
        </p:grpSpPr>
        <p:sp>
          <p:nvSpPr>
            <p:cNvPr id="285" name="Google Shape;285;p57"/>
            <p:cNvSpPr txBox="1"/>
            <p:nvPr/>
          </p:nvSpPr>
          <p:spPr>
            <a:xfrm>
              <a:off x="40465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6" name="Google Shape;286;p57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287" name="Google Shape;287;p57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288" name="Google Shape;288;p57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289" name="Google Shape;289;p57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  <p:pic>
        <p:nvPicPr>
          <p:cNvPr id="290" name="Google Shape;2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825" y="4498725"/>
            <a:ext cx="273475" cy="2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ia light_Gradiente 1 1 1">
  <p:cSld name="CUSTOM_5_1_2_2_1_1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8"/>
          <p:cNvPicPr preferRelativeResize="0"/>
          <p:nvPr/>
        </p:nvPicPr>
        <p:blipFill rotWithShape="1">
          <a:blip r:embed="rId2">
            <a:alphaModFix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58"/>
          <p:cNvGrpSpPr/>
          <p:nvPr/>
        </p:nvGrpSpPr>
        <p:grpSpPr>
          <a:xfrm>
            <a:off x="612186" y="385478"/>
            <a:ext cx="8218914" cy="194853"/>
            <a:chOff x="535986" y="385478"/>
            <a:chExt cx="8218914" cy="194853"/>
          </a:xfrm>
        </p:grpSpPr>
        <p:sp>
          <p:nvSpPr>
            <p:cNvPr id="294" name="Google Shape;294;p58"/>
            <p:cNvSpPr txBox="1"/>
            <p:nvPr/>
          </p:nvSpPr>
          <p:spPr>
            <a:xfrm>
              <a:off x="40465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5" name="Google Shape;295;p58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296" name="Google Shape;296;p58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297" name="Google Shape;297;p58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298" name="Google Shape;298;p58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L">
  <p:cSld name="CUSTOM_5_1_2_1">
    <p:bg>
      <p:bgPr>
        <a:solidFill>
          <a:srgbClr val="FFE60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9"/>
          <p:cNvPicPr preferRelativeResize="0"/>
          <p:nvPr/>
        </p:nvPicPr>
        <p:blipFill rotWithShape="1">
          <a:blip r:embed="rId2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59"/>
          <p:cNvGrpSpPr/>
          <p:nvPr/>
        </p:nvGrpSpPr>
        <p:grpSpPr>
          <a:xfrm>
            <a:off x="612186" y="385478"/>
            <a:ext cx="8218914" cy="194853"/>
            <a:chOff x="535986" y="385478"/>
            <a:chExt cx="8218914" cy="194853"/>
          </a:xfrm>
        </p:grpSpPr>
        <p:sp>
          <p:nvSpPr>
            <p:cNvPr id="302" name="Google Shape;302;p59"/>
            <p:cNvSpPr txBox="1"/>
            <p:nvPr/>
          </p:nvSpPr>
          <p:spPr>
            <a:xfrm>
              <a:off x="40465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3" name="Google Shape;303;p59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04" name="Google Shape;304;p59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305" name="Google Shape;305;p59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306" name="Google Shape;306;p59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P">
  <p:cSld name="CUSTOM_7">
    <p:bg>
      <p:bgPr>
        <a:solidFill>
          <a:srgbClr val="5AD2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0"/>
          <p:cNvPicPr preferRelativeResize="0"/>
          <p:nvPr/>
        </p:nvPicPr>
        <p:blipFill rotWithShape="1">
          <a:blip r:embed="rId2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60"/>
          <p:cNvGrpSpPr/>
          <p:nvPr/>
        </p:nvGrpSpPr>
        <p:grpSpPr>
          <a:xfrm>
            <a:off x="612186" y="385478"/>
            <a:ext cx="8218914" cy="194853"/>
            <a:chOff x="535986" y="385478"/>
            <a:chExt cx="8218914" cy="194853"/>
          </a:xfrm>
        </p:grpSpPr>
        <p:sp>
          <p:nvSpPr>
            <p:cNvPr id="310" name="Google Shape;310;p60"/>
            <p:cNvSpPr txBox="1"/>
            <p:nvPr/>
          </p:nvSpPr>
          <p:spPr>
            <a:xfrm>
              <a:off x="40465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1" name="Google Shape;311;p60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12" name="Google Shape;312;p60"/>
            <p:cNvGrpSpPr/>
            <p:nvPr/>
          </p:nvGrpSpPr>
          <p:grpSpPr>
            <a:xfrm>
              <a:off x="8442882" y="385478"/>
              <a:ext cx="312018" cy="194853"/>
              <a:chOff x="7857113" y="186507"/>
              <a:chExt cx="949250" cy="592800"/>
            </a:xfrm>
          </p:grpSpPr>
          <p:sp>
            <p:nvSpPr>
              <p:cNvPr id="313" name="Google Shape;313;p60"/>
              <p:cNvSpPr/>
              <p:nvPr/>
            </p:nvSpPr>
            <p:spPr>
              <a:xfrm rot="-8100000">
                <a:off x="794392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314" name="Google Shape;314;p60"/>
              <p:cNvSpPr/>
              <p:nvPr/>
            </p:nvSpPr>
            <p:spPr>
              <a:xfrm rot="-8100000">
                <a:off x="8300377" y="273320"/>
                <a:ext cx="419173" cy="419173"/>
              </a:xfrm>
              <a:prstGeom prst="corner">
                <a:avLst>
                  <a:gd fmla="val 39228" name="adj1"/>
                  <a:gd fmla="val 38336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CUSTOM_5_1_1">
    <p:bg>
      <p:bgPr>
        <a:solidFill>
          <a:srgbClr val="333333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1"/>
          <p:cNvPicPr preferRelativeResize="0"/>
          <p:nvPr/>
        </p:nvPicPr>
        <p:blipFill rotWithShape="1">
          <a:blip r:embed="rId2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61"/>
          <p:cNvGrpSpPr/>
          <p:nvPr/>
        </p:nvGrpSpPr>
        <p:grpSpPr>
          <a:xfrm>
            <a:off x="535986" y="389043"/>
            <a:ext cx="8199597" cy="187728"/>
            <a:chOff x="535986" y="389043"/>
            <a:chExt cx="8199597" cy="187728"/>
          </a:xfrm>
        </p:grpSpPr>
        <p:sp>
          <p:nvSpPr>
            <p:cNvPr id="318" name="Google Shape;318;p61"/>
            <p:cNvSpPr txBox="1"/>
            <p:nvPr/>
          </p:nvSpPr>
          <p:spPr>
            <a:xfrm>
              <a:off x="412275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MELI HELP</a:t>
              </a:r>
              <a:endParaRPr b="1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9" name="Google Shape;319;p61"/>
            <p:cNvSpPr txBox="1"/>
            <p:nvPr/>
          </p:nvSpPr>
          <p:spPr>
            <a:xfrm>
              <a:off x="535986" y="432348"/>
              <a:ext cx="8985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INTERNAL SYSTEMS</a:t>
              </a:r>
              <a:endParaRPr b="1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20" name="Google Shape;320;p61"/>
            <p:cNvGrpSpPr/>
            <p:nvPr/>
          </p:nvGrpSpPr>
          <p:grpSpPr>
            <a:xfrm>
              <a:off x="8112777" y="389043"/>
              <a:ext cx="622807" cy="187728"/>
              <a:chOff x="8112777" y="954705"/>
              <a:chExt cx="622807" cy="187728"/>
            </a:xfrm>
          </p:grpSpPr>
          <p:sp>
            <p:nvSpPr>
              <p:cNvPr id="321" name="Google Shape;321;p61"/>
              <p:cNvSpPr/>
              <p:nvPr/>
            </p:nvSpPr>
            <p:spPr>
              <a:xfrm>
                <a:off x="8112783" y="954705"/>
                <a:ext cx="622800" cy="7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322" name="Google Shape;322;p61"/>
              <p:cNvSpPr/>
              <p:nvPr/>
            </p:nvSpPr>
            <p:spPr>
              <a:xfrm>
                <a:off x="8112777" y="1088433"/>
                <a:ext cx="253200" cy="5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323" name="Google Shape;323;p61"/>
              <p:cNvSpPr/>
              <p:nvPr/>
            </p:nvSpPr>
            <p:spPr>
              <a:xfrm>
                <a:off x="8437806" y="1088433"/>
                <a:ext cx="83100" cy="5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1">
  <p:cSld name="CUSTOM_5_1_1_3">
    <p:bg>
      <p:bgPr>
        <a:solidFill>
          <a:srgbClr val="333333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112" y="328801"/>
            <a:ext cx="684577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3118" y="328796"/>
            <a:ext cx="684558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2"/>
          <p:cNvPicPr preferRelativeResize="0"/>
          <p:nvPr/>
        </p:nvPicPr>
        <p:blipFill rotWithShape="1">
          <a:blip r:embed="rId5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2">
  <p:cSld name="CUSTOM_5_1_1_2">
    <p:bg>
      <p:bgPr>
        <a:solidFill>
          <a:srgbClr val="333333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0"/>
            <a:ext cx="914400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112" y="328801"/>
            <a:ext cx="684577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3118" y="328796"/>
            <a:ext cx="684558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3"/>
          <p:cNvPicPr preferRelativeResize="0"/>
          <p:nvPr/>
        </p:nvPicPr>
        <p:blipFill rotWithShape="1">
          <a:blip r:embed="rId5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">
  <p:cSld name="CUSTOM_9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1">
  <p:cSld name="CUSTOM_8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5"/>
          <p:cNvSpPr txBox="1"/>
          <p:nvPr/>
        </p:nvSpPr>
        <p:spPr>
          <a:xfrm>
            <a:off x="4141201" y="417923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mercadolibre</a:t>
            </a:r>
            <a:r>
              <a:rPr b="1"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uxteam</a:t>
            </a:r>
            <a:endParaRPr b="1" sz="7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65"/>
          <p:cNvSpPr txBox="1"/>
          <p:nvPr/>
        </p:nvSpPr>
        <p:spPr>
          <a:xfrm>
            <a:off x="535986" y="432348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UX SUMMIT 2024</a:t>
            </a:r>
            <a:endParaRPr sz="6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38" name="Google Shape;338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3112" y="328801"/>
            <a:ext cx="684577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118" y="328796"/>
            <a:ext cx="684558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5"/>
          <p:cNvPicPr preferRelativeResize="0"/>
          <p:nvPr/>
        </p:nvPicPr>
        <p:blipFill rotWithShape="1">
          <a:blip r:embed="rId4">
            <a:alphaModFix amt="24000"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1 1">
  <p:cSld name="CUSTOM_8_3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6"/>
          <p:cNvSpPr txBox="1"/>
          <p:nvPr/>
        </p:nvSpPr>
        <p:spPr>
          <a:xfrm>
            <a:off x="4141201" y="417923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mercadolibre</a:t>
            </a:r>
            <a:r>
              <a:rPr b="1" lang="es" sz="7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uxteam</a:t>
            </a:r>
            <a:endParaRPr b="1" sz="7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66"/>
          <p:cNvSpPr txBox="1"/>
          <p:nvPr/>
        </p:nvSpPr>
        <p:spPr>
          <a:xfrm>
            <a:off x="535986" y="432348"/>
            <a:ext cx="898500" cy="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UX SUMMIT 2024</a:t>
            </a:r>
            <a:endParaRPr sz="6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44" name="Google Shape;344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3112" y="328801"/>
            <a:ext cx="684577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118" y="328796"/>
            <a:ext cx="684558" cy="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6"/>
          <p:cNvPicPr preferRelativeResize="0"/>
          <p:nvPr/>
        </p:nvPicPr>
        <p:blipFill rotWithShape="1">
          <a:blip r:embed="rId4">
            <a:alphaModFix amt="24000"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9" name="Google Shape;349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0" name="Google Shape;35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21" Type="http://schemas.openxmlformats.org/officeDocument/2006/relationships/theme" Target="../theme/theme5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53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61.xml"/><Relationship Id="rId6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3" name="Google Shape;21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" name="Google Shape;2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32.xml"/><Relationship Id="rId4" Type="http://schemas.openxmlformats.org/officeDocument/2006/relationships/slide" Target="/ppt/slides/slide32.xml"/><Relationship Id="rId5" Type="http://schemas.openxmlformats.org/officeDocument/2006/relationships/image" Target="../media/image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4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9.png"/><Relationship Id="rId4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7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2.png"/><Relationship Id="rId4" Type="http://schemas.openxmlformats.org/officeDocument/2006/relationships/image" Target="../media/image9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Relationship Id="rId4" Type="http://schemas.openxmlformats.org/officeDocument/2006/relationships/image" Target="../media/image8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png"/><Relationship Id="rId4" Type="http://schemas.openxmlformats.org/officeDocument/2006/relationships/image" Target="../media/image89.png"/><Relationship Id="rId5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1.png"/><Relationship Id="rId4" Type="http://schemas.openxmlformats.org/officeDocument/2006/relationships/image" Target="../media/image9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iki.adminml.com/page/3263498083891286?lang=es" TargetMode="External"/><Relationship Id="rId4" Type="http://schemas.openxmlformats.org/officeDocument/2006/relationships/hyperlink" Target="https://wiki.adminml.com/page/3263498083891286?lang=es" TargetMode="External"/><Relationship Id="rId5" Type="http://schemas.openxmlformats.org/officeDocument/2006/relationships/hyperlink" Target="https://meli.workplace.com/work/file_viewer/3663071247267299/?surface=KNOWLEDGE_BASE&amp;request_id=mhmpoeocemlhnkcaijhippjallcbcmnmnbhaacnd&amp;login_type=1" TargetMode="External"/><Relationship Id="rId6" Type="http://schemas.openxmlformats.org/officeDocument/2006/relationships/image" Target="../media/image88.png"/><Relationship Id="rId7" Type="http://schemas.openxmlformats.org/officeDocument/2006/relationships/hyperlink" Target="https://meli.workplace.com/work/file_viewer/3753718318202591/?surface=KNOWLEDGE_BASE&amp;request_id=dehoepnimpjhhbbbfagccmmpbmfabohglnmdejla&amp;login_type=1" TargetMode="External"/><Relationship Id="rId8" Type="http://schemas.openxmlformats.org/officeDocument/2006/relationships/image" Target="../media/image8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png"/><Relationship Id="rId4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51.gif"/><Relationship Id="rId6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68"/>
          <p:cNvGrpSpPr/>
          <p:nvPr/>
        </p:nvGrpSpPr>
        <p:grpSpPr>
          <a:xfrm>
            <a:off x="525382" y="4567627"/>
            <a:ext cx="937747" cy="242170"/>
            <a:chOff x="375425" y="1295167"/>
            <a:chExt cx="1105573" cy="285510"/>
          </a:xfrm>
        </p:grpSpPr>
        <p:grpSp>
          <p:nvGrpSpPr>
            <p:cNvPr id="356" name="Google Shape;356;p68"/>
            <p:cNvGrpSpPr/>
            <p:nvPr/>
          </p:nvGrpSpPr>
          <p:grpSpPr>
            <a:xfrm>
              <a:off x="375425" y="1299413"/>
              <a:ext cx="406832" cy="281264"/>
              <a:chOff x="5776188" y="3392760"/>
              <a:chExt cx="406832" cy="281264"/>
            </a:xfrm>
          </p:grpSpPr>
          <p:sp>
            <p:nvSpPr>
              <p:cNvPr id="357" name="Google Shape;357;p68"/>
              <p:cNvSpPr/>
              <p:nvPr/>
            </p:nvSpPr>
            <p:spPr>
              <a:xfrm>
                <a:off x="5776188" y="3392760"/>
                <a:ext cx="406832" cy="281264"/>
              </a:xfrm>
              <a:custGeom>
                <a:rect b="b" l="l" r="r" t="t"/>
                <a:pathLst>
                  <a:path extrusionOk="0" h="14125" w="20431">
                    <a:moveTo>
                      <a:pt x="10205" y="0"/>
                    </a:moveTo>
                    <a:cubicBezTo>
                      <a:pt x="4556" y="0"/>
                      <a:pt x="0" y="3004"/>
                      <a:pt x="0" y="6664"/>
                    </a:cubicBezTo>
                    <a:lnTo>
                      <a:pt x="0" y="7062"/>
                    </a:lnTo>
                    <a:cubicBezTo>
                      <a:pt x="0" y="10961"/>
                      <a:pt x="4019" y="14124"/>
                      <a:pt x="10205" y="14124"/>
                    </a:cubicBezTo>
                    <a:cubicBezTo>
                      <a:pt x="16451" y="14124"/>
                      <a:pt x="20430" y="10961"/>
                      <a:pt x="20430" y="7062"/>
                    </a:cubicBezTo>
                    <a:cubicBezTo>
                      <a:pt x="20390" y="6923"/>
                      <a:pt x="20390" y="6823"/>
                      <a:pt x="20390" y="6664"/>
                    </a:cubicBezTo>
                    <a:cubicBezTo>
                      <a:pt x="20390" y="2984"/>
                      <a:pt x="15815" y="0"/>
                      <a:pt x="10205" y="0"/>
                    </a:cubicBezTo>
                    <a:close/>
                  </a:path>
                </a:pathLst>
              </a:custGeom>
              <a:solidFill>
                <a:srgbClr val="2833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68"/>
              <p:cNvSpPr/>
              <p:nvPr/>
            </p:nvSpPr>
            <p:spPr>
              <a:xfrm>
                <a:off x="5783316" y="3400685"/>
                <a:ext cx="390982" cy="249563"/>
              </a:xfrm>
              <a:custGeom>
                <a:rect b="b" l="l" r="r" t="t"/>
                <a:pathLst>
                  <a:path extrusionOk="0" h="12533" w="19635">
                    <a:moveTo>
                      <a:pt x="9827" y="0"/>
                    </a:moveTo>
                    <a:cubicBezTo>
                      <a:pt x="4397" y="0"/>
                      <a:pt x="0" y="2805"/>
                      <a:pt x="0" y="6266"/>
                    </a:cubicBezTo>
                    <a:cubicBezTo>
                      <a:pt x="0" y="9708"/>
                      <a:pt x="4397" y="12532"/>
                      <a:pt x="9827" y="12532"/>
                    </a:cubicBezTo>
                    <a:cubicBezTo>
                      <a:pt x="15238" y="12532"/>
                      <a:pt x="19634" y="9708"/>
                      <a:pt x="19634" y="6266"/>
                    </a:cubicBezTo>
                    <a:cubicBezTo>
                      <a:pt x="19634" y="2805"/>
                      <a:pt x="15258" y="0"/>
                      <a:pt x="9827" y="0"/>
                    </a:cubicBez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68"/>
              <p:cNvSpPr/>
              <p:nvPr/>
            </p:nvSpPr>
            <p:spPr>
              <a:xfrm>
                <a:off x="5912449" y="3439474"/>
                <a:ext cx="261451" cy="99861"/>
              </a:xfrm>
              <a:custGeom>
                <a:rect b="b" l="l" r="r" t="t"/>
                <a:pathLst>
                  <a:path extrusionOk="0" h="5015" w="13130">
                    <a:moveTo>
                      <a:pt x="3821" y="1"/>
                    </a:moveTo>
                    <a:cubicBezTo>
                      <a:pt x="3801" y="1"/>
                      <a:pt x="3780" y="1"/>
                      <a:pt x="3760" y="2"/>
                    </a:cubicBezTo>
                    <a:cubicBezTo>
                      <a:pt x="2288" y="41"/>
                      <a:pt x="1651" y="678"/>
                      <a:pt x="975" y="1354"/>
                    </a:cubicBezTo>
                    <a:lnTo>
                      <a:pt x="100" y="2329"/>
                    </a:lnTo>
                    <a:cubicBezTo>
                      <a:pt x="100" y="2329"/>
                      <a:pt x="0" y="2428"/>
                      <a:pt x="60" y="2528"/>
                    </a:cubicBezTo>
                    <a:cubicBezTo>
                      <a:pt x="161" y="2672"/>
                      <a:pt x="439" y="2774"/>
                      <a:pt x="774" y="2774"/>
                    </a:cubicBezTo>
                    <a:cubicBezTo>
                      <a:pt x="902" y="2774"/>
                      <a:pt x="1037" y="2760"/>
                      <a:pt x="1174" y="2727"/>
                    </a:cubicBezTo>
                    <a:cubicBezTo>
                      <a:pt x="1472" y="2647"/>
                      <a:pt x="1811" y="2369"/>
                      <a:pt x="2189" y="2070"/>
                    </a:cubicBezTo>
                    <a:cubicBezTo>
                      <a:pt x="2586" y="1772"/>
                      <a:pt x="2964" y="1454"/>
                      <a:pt x="3362" y="1334"/>
                    </a:cubicBezTo>
                    <a:cubicBezTo>
                      <a:pt x="3550" y="1268"/>
                      <a:pt x="3707" y="1247"/>
                      <a:pt x="3840" y="1247"/>
                    </a:cubicBezTo>
                    <a:cubicBezTo>
                      <a:pt x="3987" y="1247"/>
                      <a:pt x="4103" y="1274"/>
                      <a:pt x="4198" y="1295"/>
                    </a:cubicBezTo>
                    <a:cubicBezTo>
                      <a:pt x="4397" y="1354"/>
                      <a:pt x="4635" y="1474"/>
                      <a:pt x="4974" y="1752"/>
                    </a:cubicBezTo>
                    <a:cubicBezTo>
                      <a:pt x="5650" y="2249"/>
                      <a:pt x="8355" y="4617"/>
                      <a:pt x="8813" y="5014"/>
                    </a:cubicBezTo>
                    <a:cubicBezTo>
                      <a:pt x="9171" y="4835"/>
                      <a:pt x="10842" y="4119"/>
                      <a:pt x="13130" y="3622"/>
                    </a:cubicBezTo>
                    <a:cubicBezTo>
                      <a:pt x="12931" y="2389"/>
                      <a:pt x="12195" y="1295"/>
                      <a:pt x="11100" y="379"/>
                    </a:cubicBezTo>
                    <a:cubicBezTo>
                      <a:pt x="10214" y="750"/>
                      <a:pt x="9226" y="1019"/>
                      <a:pt x="8198" y="1019"/>
                    </a:cubicBezTo>
                    <a:cubicBezTo>
                      <a:pt x="7403" y="1019"/>
                      <a:pt x="6584" y="858"/>
                      <a:pt x="5769" y="459"/>
                    </a:cubicBezTo>
                    <a:cubicBezTo>
                      <a:pt x="5769" y="459"/>
                      <a:pt x="4796" y="1"/>
                      <a:pt x="3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68"/>
              <p:cNvSpPr/>
              <p:nvPr/>
            </p:nvSpPr>
            <p:spPr>
              <a:xfrm>
                <a:off x="5785288" y="3444652"/>
                <a:ext cx="304641" cy="166488"/>
              </a:xfrm>
              <a:custGeom>
                <a:rect b="b" l="l" r="r" t="t"/>
                <a:pathLst>
                  <a:path extrusionOk="0" h="8361" w="15299">
                    <a:moveTo>
                      <a:pt x="2288" y="0"/>
                    </a:moveTo>
                    <a:cubicBezTo>
                      <a:pt x="1035" y="915"/>
                      <a:pt x="220" y="2069"/>
                      <a:pt x="1" y="3322"/>
                    </a:cubicBezTo>
                    <a:cubicBezTo>
                      <a:pt x="180" y="3382"/>
                      <a:pt x="478" y="3461"/>
                      <a:pt x="578" y="3481"/>
                    </a:cubicBezTo>
                    <a:cubicBezTo>
                      <a:pt x="3363" y="4098"/>
                      <a:pt x="4218" y="4754"/>
                      <a:pt x="4397" y="4874"/>
                    </a:cubicBezTo>
                    <a:cubicBezTo>
                      <a:pt x="4576" y="4675"/>
                      <a:pt x="4815" y="4575"/>
                      <a:pt x="5093" y="4575"/>
                    </a:cubicBezTo>
                    <a:cubicBezTo>
                      <a:pt x="5392" y="4575"/>
                      <a:pt x="5690" y="4715"/>
                      <a:pt x="5849" y="4973"/>
                    </a:cubicBezTo>
                    <a:cubicBezTo>
                      <a:pt x="5988" y="4854"/>
                      <a:pt x="6207" y="4754"/>
                      <a:pt x="6506" y="4754"/>
                    </a:cubicBezTo>
                    <a:cubicBezTo>
                      <a:pt x="6645" y="4754"/>
                      <a:pt x="6784" y="4774"/>
                      <a:pt x="6904" y="4814"/>
                    </a:cubicBezTo>
                    <a:cubicBezTo>
                      <a:pt x="7242" y="4914"/>
                      <a:pt x="7381" y="5152"/>
                      <a:pt x="7480" y="5311"/>
                    </a:cubicBezTo>
                    <a:cubicBezTo>
                      <a:pt x="7580" y="5272"/>
                      <a:pt x="7699" y="5252"/>
                      <a:pt x="7878" y="5252"/>
                    </a:cubicBezTo>
                    <a:cubicBezTo>
                      <a:pt x="8037" y="5252"/>
                      <a:pt x="8177" y="5272"/>
                      <a:pt x="8356" y="5351"/>
                    </a:cubicBezTo>
                    <a:cubicBezTo>
                      <a:pt x="8873" y="5570"/>
                      <a:pt x="8952" y="6067"/>
                      <a:pt x="8893" y="6465"/>
                    </a:cubicBezTo>
                    <a:lnTo>
                      <a:pt x="8992" y="6465"/>
                    </a:lnTo>
                    <a:cubicBezTo>
                      <a:pt x="9629" y="6465"/>
                      <a:pt x="10086" y="6963"/>
                      <a:pt x="10086" y="7579"/>
                    </a:cubicBezTo>
                    <a:cubicBezTo>
                      <a:pt x="10086" y="7778"/>
                      <a:pt x="10047" y="7957"/>
                      <a:pt x="9967" y="8096"/>
                    </a:cubicBezTo>
                    <a:cubicBezTo>
                      <a:pt x="10130" y="8187"/>
                      <a:pt x="10491" y="8360"/>
                      <a:pt x="10840" y="8360"/>
                    </a:cubicBezTo>
                    <a:cubicBezTo>
                      <a:pt x="10874" y="8360"/>
                      <a:pt x="10908" y="8359"/>
                      <a:pt x="10942" y="8355"/>
                    </a:cubicBezTo>
                    <a:cubicBezTo>
                      <a:pt x="11240" y="8295"/>
                      <a:pt x="11340" y="8196"/>
                      <a:pt x="11379" y="8156"/>
                    </a:cubicBezTo>
                    <a:cubicBezTo>
                      <a:pt x="11419" y="8096"/>
                      <a:pt x="11439" y="8077"/>
                      <a:pt x="11419" y="8037"/>
                    </a:cubicBezTo>
                    <a:lnTo>
                      <a:pt x="10623" y="7162"/>
                    </a:lnTo>
                    <a:cubicBezTo>
                      <a:pt x="10623" y="7162"/>
                      <a:pt x="10484" y="7042"/>
                      <a:pt x="10544" y="6982"/>
                    </a:cubicBezTo>
                    <a:cubicBezTo>
                      <a:pt x="10553" y="6974"/>
                      <a:pt x="10564" y="6970"/>
                      <a:pt x="10576" y="6970"/>
                    </a:cubicBezTo>
                    <a:cubicBezTo>
                      <a:pt x="10619" y="6970"/>
                      <a:pt x="10677" y="7016"/>
                      <a:pt x="10723" y="7062"/>
                    </a:cubicBezTo>
                    <a:cubicBezTo>
                      <a:pt x="11121" y="7380"/>
                      <a:pt x="11618" y="7898"/>
                      <a:pt x="11618" y="7898"/>
                    </a:cubicBezTo>
                    <a:cubicBezTo>
                      <a:pt x="11618" y="7898"/>
                      <a:pt x="11658" y="7977"/>
                      <a:pt x="11837" y="7997"/>
                    </a:cubicBezTo>
                    <a:cubicBezTo>
                      <a:pt x="11871" y="8007"/>
                      <a:pt x="11913" y="8012"/>
                      <a:pt x="11960" y="8012"/>
                    </a:cubicBezTo>
                    <a:cubicBezTo>
                      <a:pt x="12107" y="8012"/>
                      <a:pt x="12303" y="7963"/>
                      <a:pt x="12454" y="7858"/>
                    </a:cubicBezTo>
                    <a:cubicBezTo>
                      <a:pt x="12513" y="7798"/>
                      <a:pt x="12553" y="7758"/>
                      <a:pt x="12573" y="7699"/>
                    </a:cubicBezTo>
                    <a:cubicBezTo>
                      <a:pt x="12772" y="7460"/>
                      <a:pt x="12553" y="7181"/>
                      <a:pt x="12553" y="7181"/>
                    </a:cubicBezTo>
                    <a:lnTo>
                      <a:pt x="11638" y="6147"/>
                    </a:lnTo>
                    <a:cubicBezTo>
                      <a:pt x="11638" y="6147"/>
                      <a:pt x="11519" y="6008"/>
                      <a:pt x="11558" y="5968"/>
                    </a:cubicBezTo>
                    <a:cubicBezTo>
                      <a:pt x="11573" y="5953"/>
                      <a:pt x="11588" y="5947"/>
                      <a:pt x="11603" y="5947"/>
                    </a:cubicBezTo>
                    <a:cubicBezTo>
                      <a:pt x="11648" y="5947"/>
                      <a:pt x="11693" y="6003"/>
                      <a:pt x="11737" y="6048"/>
                    </a:cubicBezTo>
                    <a:cubicBezTo>
                      <a:pt x="12036" y="6286"/>
                      <a:pt x="12434" y="6684"/>
                      <a:pt x="12832" y="7082"/>
                    </a:cubicBezTo>
                    <a:cubicBezTo>
                      <a:pt x="12880" y="7119"/>
                      <a:pt x="13027" y="7215"/>
                      <a:pt x="13239" y="7215"/>
                    </a:cubicBezTo>
                    <a:cubicBezTo>
                      <a:pt x="13372" y="7215"/>
                      <a:pt x="13530" y="7177"/>
                      <a:pt x="13707" y="7062"/>
                    </a:cubicBezTo>
                    <a:cubicBezTo>
                      <a:pt x="13965" y="6883"/>
                      <a:pt x="14025" y="6664"/>
                      <a:pt x="14025" y="6485"/>
                    </a:cubicBezTo>
                    <a:cubicBezTo>
                      <a:pt x="14005" y="6266"/>
                      <a:pt x="13826" y="6107"/>
                      <a:pt x="13826" y="6107"/>
                    </a:cubicBezTo>
                    <a:lnTo>
                      <a:pt x="12553" y="4854"/>
                    </a:lnTo>
                    <a:cubicBezTo>
                      <a:pt x="12553" y="4854"/>
                      <a:pt x="12434" y="4715"/>
                      <a:pt x="12473" y="4675"/>
                    </a:cubicBezTo>
                    <a:cubicBezTo>
                      <a:pt x="12488" y="4660"/>
                      <a:pt x="12505" y="4654"/>
                      <a:pt x="12521" y="4654"/>
                    </a:cubicBezTo>
                    <a:cubicBezTo>
                      <a:pt x="12570" y="4654"/>
                      <a:pt x="12623" y="4710"/>
                      <a:pt x="12653" y="4754"/>
                    </a:cubicBezTo>
                    <a:cubicBezTo>
                      <a:pt x="13050" y="5073"/>
                      <a:pt x="14144" y="6067"/>
                      <a:pt x="14144" y="6067"/>
                    </a:cubicBezTo>
                    <a:cubicBezTo>
                      <a:pt x="14157" y="6067"/>
                      <a:pt x="14322" y="6186"/>
                      <a:pt x="14562" y="6186"/>
                    </a:cubicBezTo>
                    <a:cubicBezTo>
                      <a:pt x="14690" y="6186"/>
                      <a:pt x="14840" y="6152"/>
                      <a:pt x="15000" y="6048"/>
                    </a:cubicBezTo>
                    <a:cubicBezTo>
                      <a:pt x="15159" y="5948"/>
                      <a:pt x="15258" y="5769"/>
                      <a:pt x="15258" y="5590"/>
                    </a:cubicBezTo>
                    <a:cubicBezTo>
                      <a:pt x="15298" y="5212"/>
                      <a:pt x="15060" y="5053"/>
                      <a:pt x="15060" y="5053"/>
                    </a:cubicBezTo>
                    <a:cubicBezTo>
                      <a:pt x="15040" y="5013"/>
                      <a:pt x="11877" y="2268"/>
                      <a:pt x="11180" y="1731"/>
                    </a:cubicBezTo>
                    <a:cubicBezTo>
                      <a:pt x="10763" y="1432"/>
                      <a:pt x="10544" y="1333"/>
                      <a:pt x="10325" y="1313"/>
                    </a:cubicBezTo>
                    <a:cubicBezTo>
                      <a:pt x="10290" y="1308"/>
                      <a:pt x="10254" y="1306"/>
                      <a:pt x="10218" y="1306"/>
                    </a:cubicBezTo>
                    <a:cubicBezTo>
                      <a:pt x="10108" y="1306"/>
                      <a:pt x="9992" y="1328"/>
                      <a:pt x="9887" y="1373"/>
                    </a:cubicBezTo>
                    <a:cubicBezTo>
                      <a:pt x="9569" y="1472"/>
                      <a:pt x="9132" y="1731"/>
                      <a:pt x="8754" y="2069"/>
                    </a:cubicBezTo>
                    <a:cubicBezTo>
                      <a:pt x="8356" y="2387"/>
                      <a:pt x="7978" y="2686"/>
                      <a:pt x="7640" y="2765"/>
                    </a:cubicBezTo>
                    <a:cubicBezTo>
                      <a:pt x="7531" y="2789"/>
                      <a:pt x="7419" y="2799"/>
                      <a:pt x="7307" y="2799"/>
                    </a:cubicBezTo>
                    <a:cubicBezTo>
                      <a:pt x="6944" y="2799"/>
                      <a:pt x="6584" y="2693"/>
                      <a:pt x="6386" y="2586"/>
                    </a:cubicBezTo>
                    <a:cubicBezTo>
                      <a:pt x="6287" y="2507"/>
                      <a:pt x="6207" y="2427"/>
                      <a:pt x="6187" y="2367"/>
                    </a:cubicBezTo>
                    <a:cubicBezTo>
                      <a:pt x="6088" y="2129"/>
                      <a:pt x="6267" y="1989"/>
                      <a:pt x="6287" y="1930"/>
                    </a:cubicBezTo>
                    <a:lnTo>
                      <a:pt x="7162" y="995"/>
                    </a:lnTo>
                    <a:lnTo>
                      <a:pt x="7461" y="696"/>
                    </a:lnTo>
                    <a:lnTo>
                      <a:pt x="7461" y="696"/>
                    </a:lnTo>
                    <a:cubicBezTo>
                      <a:pt x="7182" y="716"/>
                      <a:pt x="6904" y="796"/>
                      <a:pt x="6665" y="875"/>
                    </a:cubicBezTo>
                    <a:cubicBezTo>
                      <a:pt x="6347" y="975"/>
                      <a:pt x="6048" y="1035"/>
                      <a:pt x="5750" y="1035"/>
                    </a:cubicBezTo>
                    <a:cubicBezTo>
                      <a:pt x="5611" y="1035"/>
                      <a:pt x="4914" y="915"/>
                      <a:pt x="4795" y="895"/>
                    </a:cubicBezTo>
                    <a:cubicBezTo>
                      <a:pt x="3999" y="676"/>
                      <a:pt x="3323" y="478"/>
                      <a:pt x="22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68"/>
              <p:cNvSpPr/>
              <p:nvPr/>
            </p:nvSpPr>
            <p:spPr>
              <a:xfrm>
                <a:off x="5872445" y="3539714"/>
                <a:ext cx="108941" cy="72103"/>
              </a:xfrm>
              <a:custGeom>
                <a:rect b="b" l="l" r="r" t="t"/>
                <a:pathLst>
                  <a:path extrusionOk="0" h="3621" w="5471">
                    <a:moveTo>
                      <a:pt x="696" y="0"/>
                    </a:moveTo>
                    <a:cubicBezTo>
                      <a:pt x="318" y="0"/>
                      <a:pt x="0" y="299"/>
                      <a:pt x="0" y="697"/>
                    </a:cubicBezTo>
                    <a:cubicBezTo>
                      <a:pt x="0" y="1075"/>
                      <a:pt x="299" y="1393"/>
                      <a:pt x="696" y="1393"/>
                    </a:cubicBezTo>
                    <a:cubicBezTo>
                      <a:pt x="856" y="1393"/>
                      <a:pt x="1035" y="1313"/>
                      <a:pt x="1174" y="1194"/>
                    </a:cubicBezTo>
                    <a:lnTo>
                      <a:pt x="1174" y="1214"/>
                    </a:lnTo>
                    <a:cubicBezTo>
                      <a:pt x="1134" y="1393"/>
                      <a:pt x="1094" y="2010"/>
                      <a:pt x="1731" y="2268"/>
                    </a:cubicBezTo>
                    <a:cubicBezTo>
                      <a:pt x="1813" y="2300"/>
                      <a:pt x="1891" y="2313"/>
                      <a:pt x="1965" y="2313"/>
                    </a:cubicBezTo>
                    <a:cubicBezTo>
                      <a:pt x="2126" y="2313"/>
                      <a:pt x="2271" y="2250"/>
                      <a:pt x="2407" y="2169"/>
                    </a:cubicBezTo>
                    <a:cubicBezTo>
                      <a:pt x="2424" y="2144"/>
                      <a:pt x="2441" y="2133"/>
                      <a:pt x="2451" y="2133"/>
                    </a:cubicBezTo>
                    <a:cubicBezTo>
                      <a:pt x="2466" y="2133"/>
                      <a:pt x="2470" y="2154"/>
                      <a:pt x="2447" y="2189"/>
                    </a:cubicBezTo>
                    <a:cubicBezTo>
                      <a:pt x="2427" y="2328"/>
                      <a:pt x="2447" y="2686"/>
                      <a:pt x="2924" y="2885"/>
                    </a:cubicBezTo>
                    <a:cubicBezTo>
                      <a:pt x="3037" y="2926"/>
                      <a:pt x="3133" y="2943"/>
                      <a:pt x="3218" y="2943"/>
                    </a:cubicBezTo>
                    <a:cubicBezTo>
                      <a:pt x="3417" y="2943"/>
                      <a:pt x="3549" y="2849"/>
                      <a:pt x="3660" y="2765"/>
                    </a:cubicBezTo>
                    <a:cubicBezTo>
                      <a:pt x="3678" y="2739"/>
                      <a:pt x="3691" y="2725"/>
                      <a:pt x="3701" y="2725"/>
                    </a:cubicBezTo>
                    <a:cubicBezTo>
                      <a:pt x="3714" y="2725"/>
                      <a:pt x="3720" y="2749"/>
                      <a:pt x="3720" y="2805"/>
                    </a:cubicBezTo>
                    <a:cubicBezTo>
                      <a:pt x="3760" y="3263"/>
                      <a:pt x="4118" y="3621"/>
                      <a:pt x="4595" y="3621"/>
                    </a:cubicBezTo>
                    <a:cubicBezTo>
                      <a:pt x="5073" y="3621"/>
                      <a:pt x="5471" y="3263"/>
                      <a:pt x="5471" y="2765"/>
                    </a:cubicBezTo>
                    <a:cubicBezTo>
                      <a:pt x="5471" y="2268"/>
                      <a:pt x="5093" y="1870"/>
                      <a:pt x="4595" y="1870"/>
                    </a:cubicBezTo>
                    <a:cubicBezTo>
                      <a:pt x="4412" y="1870"/>
                      <a:pt x="4228" y="1972"/>
                      <a:pt x="4170" y="1972"/>
                    </a:cubicBezTo>
                    <a:cubicBezTo>
                      <a:pt x="4165" y="1972"/>
                      <a:pt x="4161" y="1971"/>
                      <a:pt x="4158" y="1970"/>
                    </a:cubicBezTo>
                    <a:cubicBezTo>
                      <a:pt x="4118" y="1970"/>
                      <a:pt x="4158" y="1870"/>
                      <a:pt x="4178" y="1831"/>
                    </a:cubicBezTo>
                    <a:cubicBezTo>
                      <a:pt x="4198" y="1791"/>
                      <a:pt x="4436" y="1015"/>
                      <a:pt x="3820" y="736"/>
                    </a:cubicBezTo>
                    <a:cubicBezTo>
                      <a:pt x="3687" y="681"/>
                      <a:pt x="3568" y="660"/>
                      <a:pt x="3463" y="660"/>
                    </a:cubicBezTo>
                    <a:cubicBezTo>
                      <a:pt x="3191" y="660"/>
                      <a:pt x="3016" y="804"/>
                      <a:pt x="2944" y="876"/>
                    </a:cubicBezTo>
                    <a:cubicBezTo>
                      <a:pt x="2934" y="886"/>
                      <a:pt x="2924" y="891"/>
                      <a:pt x="2917" y="891"/>
                    </a:cubicBezTo>
                    <a:cubicBezTo>
                      <a:pt x="2909" y="891"/>
                      <a:pt x="2905" y="886"/>
                      <a:pt x="2905" y="876"/>
                    </a:cubicBezTo>
                    <a:cubicBezTo>
                      <a:pt x="2905" y="717"/>
                      <a:pt x="2825" y="339"/>
                      <a:pt x="2427" y="219"/>
                    </a:cubicBezTo>
                    <a:cubicBezTo>
                      <a:pt x="2321" y="187"/>
                      <a:pt x="2222" y="174"/>
                      <a:pt x="2130" y="174"/>
                    </a:cubicBezTo>
                    <a:cubicBezTo>
                      <a:pt x="1705" y="174"/>
                      <a:pt x="1435" y="466"/>
                      <a:pt x="1353" y="597"/>
                    </a:cubicBezTo>
                    <a:cubicBezTo>
                      <a:pt x="1313" y="239"/>
                      <a:pt x="1035" y="0"/>
                      <a:pt x="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68"/>
              <p:cNvSpPr/>
              <p:nvPr/>
            </p:nvSpPr>
            <p:spPr>
              <a:xfrm>
                <a:off x="5784113" y="3435133"/>
                <a:ext cx="391380" cy="183812"/>
              </a:xfrm>
              <a:custGeom>
                <a:rect b="b" l="l" r="r" t="t"/>
                <a:pathLst>
                  <a:path extrusionOk="0" h="9231" w="19655">
                    <a:moveTo>
                      <a:pt x="5132" y="5352"/>
                    </a:moveTo>
                    <a:cubicBezTo>
                      <a:pt x="5431" y="5352"/>
                      <a:pt x="5709" y="5571"/>
                      <a:pt x="5749" y="5889"/>
                    </a:cubicBezTo>
                    <a:lnTo>
                      <a:pt x="5769" y="6068"/>
                    </a:lnTo>
                    <a:lnTo>
                      <a:pt x="5868" y="5909"/>
                    </a:lnTo>
                    <a:cubicBezTo>
                      <a:pt x="5868" y="5889"/>
                      <a:pt x="6147" y="5511"/>
                      <a:pt x="6604" y="5511"/>
                    </a:cubicBezTo>
                    <a:cubicBezTo>
                      <a:pt x="6704" y="5511"/>
                      <a:pt x="6764" y="5551"/>
                      <a:pt x="6863" y="5571"/>
                    </a:cubicBezTo>
                    <a:cubicBezTo>
                      <a:pt x="7241" y="5690"/>
                      <a:pt x="7301" y="6008"/>
                      <a:pt x="7321" y="6167"/>
                    </a:cubicBezTo>
                    <a:cubicBezTo>
                      <a:pt x="7321" y="6247"/>
                      <a:pt x="7400" y="6247"/>
                      <a:pt x="7400" y="6247"/>
                    </a:cubicBezTo>
                    <a:cubicBezTo>
                      <a:pt x="7420" y="6247"/>
                      <a:pt x="7440" y="6207"/>
                      <a:pt x="7460" y="6187"/>
                    </a:cubicBezTo>
                    <a:cubicBezTo>
                      <a:pt x="7539" y="6108"/>
                      <a:pt x="7699" y="5988"/>
                      <a:pt x="7917" y="5988"/>
                    </a:cubicBezTo>
                    <a:cubicBezTo>
                      <a:pt x="8017" y="5988"/>
                      <a:pt x="8136" y="6008"/>
                      <a:pt x="8256" y="6068"/>
                    </a:cubicBezTo>
                    <a:cubicBezTo>
                      <a:pt x="8852" y="6307"/>
                      <a:pt x="8594" y="7063"/>
                      <a:pt x="8594" y="7063"/>
                    </a:cubicBezTo>
                    <a:cubicBezTo>
                      <a:pt x="8534" y="7182"/>
                      <a:pt x="8534" y="7242"/>
                      <a:pt x="8594" y="7262"/>
                    </a:cubicBezTo>
                    <a:lnTo>
                      <a:pt x="8634" y="7262"/>
                    </a:lnTo>
                    <a:cubicBezTo>
                      <a:pt x="8653" y="7262"/>
                      <a:pt x="8693" y="7262"/>
                      <a:pt x="8753" y="7242"/>
                    </a:cubicBezTo>
                    <a:cubicBezTo>
                      <a:pt x="8832" y="7222"/>
                      <a:pt x="8952" y="7162"/>
                      <a:pt x="9091" y="7162"/>
                    </a:cubicBezTo>
                    <a:cubicBezTo>
                      <a:pt x="9529" y="7162"/>
                      <a:pt x="9887" y="7540"/>
                      <a:pt x="9887" y="7958"/>
                    </a:cubicBezTo>
                    <a:cubicBezTo>
                      <a:pt x="9847" y="8435"/>
                      <a:pt x="9489" y="8773"/>
                      <a:pt x="9031" y="8773"/>
                    </a:cubicBezTo>
                    <a:cubicBezTo>
                      <a:pt x="8614" y="8773"/>
                      <a:pt x="8256" y="8435"/>
                      <a:pt x="8236" y="8017"/>
                    </a:cubicBezTo>
                    <a:cubicBezTo>
                      <a:pt x="8236" y="7978"/>
                      <a:pt x="8236" y="7878"/>
                      <a:pt x="8136" y="7878"/>
                    </a:cubicBezTo>
                    <a:cubicBezTo>
                      <a:pt x="8116" y="7878"/>
                      <a:pt x="8057" y="7918"/>
                      <a:pt x="8037" y="7938"/>
                    </a:cubicBezTo>
                    <a:cubicBezTo>
                      <a:pt x="7937" y="8037"/>
                      <a:pt x="7818" y="8097"/>
                      <a:pt x="7639" y="8097"/>
                    </a:cubicBezTo>
                    <a:cubicBezTo>
                      <a:pt x="7559" y="8097"/>
                      <a:pt x="7460" y="8077"/>
                      <a:pt x="7400" y="8057"/>
                    </a:cubicBezTo>
                    <a:cubicBezTo>
                      <a:pt x="6943" y="7878"/>
                      <a:pt x="6923" y="7560"/>
                      <a:pt x="6943" y="7441"/>
                    </a:cubicBezTo>
                    <a:cubicBezTo>
                      <a:pt x="6943" y="7421"/>
                      <a:pt x="6943" y="7361"/>
                      <a:pt x="6923" y="7341"/>
                    </a:cubicBezTo>
                    <a:lnTo>
                      <a:pt x="6903" y="7321"/>
                    </a:lnTo>
                    <a:cubicBezTo>
                      <a:pt x="6863" y="7321"/>
                      <a:pt x="6843" y="7321"/>
                      <a:pt x="6823" y="7341"/>
                    </a:cubicBezTo>
                    <a:cubicBezTo>
                      <a:pt x="6704" y="7441"/>
                      <a:pt x="6565" y="7480"/>
                      <a:pt x="6425" y="7480"/>
                    </a:cubicBezTo>
                    <a:cubicBezTo>
                      <a:pt x="6346" y="7480"/>
                      <a:pt x="6266" y="7460"/>
                      <a:pt x="6207" y="7441"/>
                    </a:cubicBezTo>
                    <a:cubicBezTo>
                      <a:pt x="5610" y="7222"/>
                      <a:pt x="5650" y="6645"/>
                      <a:pt x="5670" y="6466"/>
                    </a:cubicBezTo>
                    <a:cubicBezTo>
                      <a:pt x="5670" y="6446"/>
                      <a:pt x="5670" y="6426"/>
                      <a:pt x="5650" y="6386"/>
                    </a:cubicBezTo>
                    <a:lnTo>
                      <a:pt x="5610" y="6366"/>
                    </a:lnTo>
                    <a:lnTo>
                      <a:pt x="5550" y="6406"/>
                    </a:lnTo>
                    <a:cubicBezTo>
                      <a:pt x="5431" y="6545"/>
                      <a:pt x="5272" y="6585"/>
                      <a:pt x="5132" y="6585"/>
                    </a:cubicBezTo>
                    <a:cubicBezTo>
                      <a:pt x="4774" y="6585"/>
                      <a:pt x="4516" y="6307"/>
                      <a:pt x="4516" y="5969"/>
                    </a:cubicBezTo>
                    <a:cubicBezTo>
                      <a:pt x="4516" y="5610"/>
                      <a:pt x="4774" y="5352"/>
                      <a:pt x="5132" y="5352"/>
                    </a:cubicBezTo>
                    <a:close/>
                    <a:moveTo>
                      <a:pt x="10145" y="1"/>
                    </a:moveTo>
                    <a:cubicBezTo>
                      <a:pt x="8932" y="21"/>
                      <a:pt x="8236" y="478"/>
                      <a:pt x="7798" y="856"/>
                    </a:cubicBezTo>
                    <a:cubicBezTo>
                      <a:pt x="7341" y="856"/>
                      <a:pt x="6943" y="975"/>
                      <a:pt x="6624" y="1075"/>
                    </a:cubicBezTo>
                    <a:cubicBezTo>
                      <a:pt x="6326" y="1154"/>
                      <a:pt x="6047" y="1214"/>
                      <a:pt x="5809" y="1214"/>
                    </a:cubicBezTo>
                    <a:lnTo>
                      <a:pt x="5471" y="1214"/>
                    </a:lnTo>
                    <a:cubicBezTo>
                      <a:pt x="5172" y="1214"/>
                      <a:pt x="3680" y="856"/>
                      <a:pt x="2487" y="399"/>
                    </a:cubicBezTo>
                    <a:cubicBezTo>
                      <a:pt x="2367" y="478"/>
                      <a:pt x="2248" y="578"/>
                      <a:pt x="2149" y="677"/>
                    </a:cubicBezTo>
                    <a:cubicBezTo>
                      <a:pt x="3382" y="1194"/>
                      <a:pt x="4894" y="1572"/>
                      <a:pt x="5371" y="1612"/>
                    </a:cubicBezTo>
                    <a:cubicBezTo>
                      <a:pt x="5490" y="1612"/>
                      <a:pt x="5650" y="1652"/>
                      <a:pt x="5789" y="1652"/>
                    </a:cubicBezTo>
                    <a:cubicBezTo>
                      <a:pt x="6127" y="1652"/>
                      <a:pt x="6425" y="1552"/>
                      <a:pt x="6744" y="1473"/>
                    </a:cubicBezTo>
                    <a:cubicBezTo>
                      <a:pt x="6923" y="1413"/>
                      <a:pt x="7122" y="1373"/>
                      <a:pt x="7341" y="1314"/>
                    </a:cubicBezTo>
                    <a:lnTo>
                      <a:pt x="7341" y="1314"/>
                    </a:lnTo>
                    <a:lnTo>
                      <a:pt x="7161" y="1493"/>
                    </a:lnTo>
                    <a:lnTo>
                      <a:pt x="6306" y="2448"/>
                    </a:lnTo>
                    <a:cubicBezTo>
                      <a:pt x="6227" y="2507"/>
                      <a:pt x="6067" y="2686"/>
                      <a:pt x="6167" y="2905"/>
                    </a:cubicBezTo>
                    <a:cubicBezTo>
                      <a:pt x="6227" y="3005"/>
                      <a:pt x="6306" y="3084"/>
                      <a:pt x="6406" y="3164"/>
                    </a:cubicBezTo>
                    <a:cubicBezTo>
                      <a:pt x="6604" y="3303"/>
                      <a:pt x="6963" y="3382"/>
                      <a:pt x="7321" y="3382"/>
                    </a:cubicBezTo>
                    <a:cubicBezTo>
                      <a:pt x="7440" y="3382"/>
                      <a:pt x="7559" y="3363"/>
                      <a:pt x="7699" y="3343"/>
                    </a:cubicBezTo>
                    <a:cubicBezTo>
                      <a:pt x="8057" y="3263"/>
                      <a:pt x="8435" y="2965"/>
                      <a:pt x="8832" y="2646"/>
                    </a:cubicBezTo>
                    <a:cubicBezTo>
                      <a:pt x="9151" y="2388"/>
                      <a:pt x="9608" y="2070"/>
                      <a:pt x="9946" y="1970"/>
                    </a:cubicBezTo>
                    <a:cubicBezTo>
                      <a:pt x="10046" y="1950"/>
                      <a:pt x="10185" y="1910"/>
                      <a:pt x="10285" y="1910"/>
                    </a:cubicBezTo>
                    <a:lnTo>
                      <a:pt x="10344" y="1910"/>
                    </a:lnTo>
                    <a:cubicBezTo>
                      <a:pt x="10583" y="1950"/>
                      <a:pt x="10802" y="2010"/>
                      <a:pt x="11200" y="2308"/>
                    </a:cubicBezTo>
                    <a:cubicBezTo>
                      <a:pt x="11916" y="2845"/>
                      <a:pt x="15059" y="5591"/>
                      <a:pt x="15079" y="5630"/>
                    </a:cubicBezTo>
                    <a:cubicBezTo>
                      <a:pt x="15079" y="5630"/>
                      <a:pt x="15278" y="5789"/>
                      <a:pt x="15278" y="6088"/>
                    </a:cubicBezTo>
                    <a:cubicBezTo>
                      <a:pt x="15278" y="6247"/>
                      <a:pt x="15178" y="6386"/>
                      <a:pt x="15019" y="6486"/>
                    </a:cubicBezTo>
                    <a:cubicBezTo>
                      <a:pt x="14900" y="6565"/>
                      <a:pt x="14760" y="6625"/>
                      <a:pt x="14601" y="6625"/>
                    </a:cubicBezTo>
                    <a:cubicBezTo>
                      <a:pt x="14402" y="6625"/>
                      <a:pt x="14263" y="6526"/>
                      <a:pt x="14223" y="6526"/>
                    </a:cubicBezTo>
                    <a:cubicBezTo>
                      <a:pt x="14223" y="6526"/>
                      <a:pt x="13129" y="5531"/>
                      <a:pt x="12731" y="5193"/>
                    </a:cubicBezTo>
                    <a:cubicBezTo>
                      <a:pt x="12672" y="5153"/>
                      <a:pt x="12612" y="5093"/>
                      <a:pt x="12532" y="5093"/>
                    </a:cubicBezTo>
                    <a:cubicBezTo>
                      <a:pt x="12513" y="5093"/>
                      <a:pt x="12473" y="5133"/>
                      <a:pt x="12473" y="5153"/>
                    </a:cubicBezTo>
                    <a:cubicBezTo>
                      <a:pt x="12393" y="5232"/>
                      <a:pt x="12473" y="5332"/>
                      <a:pt x="12572" y="5392"/>
                    </a:cubicBezTo>
                    <a:lnTo>
                      <a:pt x="13826" y="6665"/>
                    </a:lnTo>
                    <a:cubicBezTo>
                      <a:pt x="13826" y="6665"/>
                      <a:pt x="13985" y="6824"/>
                      <a:pt x="14005" y="7023"/>
                    </a:cubicBezTo>
                    <a:cubicBezTo>
                      <a:pt x="14005" y="7222"/>
                      <a:pt x="13905" y="7381"/>
                      <a:pt x="13706" y="7540"/>
                    </a:cubicBezTo>
                    <a:cubicBezTo>
                      <a:pt x="13567" y="7640"/>
                      <a:pt x="13408" y="7679"/>
                      <a:pt x="13269" y="7679"/>
                    </a:cubicBezTo>
                    <a:cubicBezTo>
                      <a:pt x="13070" y="7679"/>
                      <a:pt x="12930" y="7580"/>
                      <a:pt x="12910" y="7580"/>
                    </a:cubicBezTo>
                    <a:lnTo>
                      <a:pt x="12731" y="7421"/>
                    </a:lnTo>
                    <a:cubicBezTo>
                      <a:pt x="12413" y="7083"/>
                      <a:pt x="12075" y="6744"/>
                      <a:pt x="11816" y="6545"/>
                    </a:cubicBezTo>
                    <a:cubicBezTo>
                      <a:pt x="11777" y="6486"/>
                      <a:pt x="11697" y="6446"/>
                      <a:pt x="11617" y="6446"/>
                    </a:cubicBezTo>
                    <a:cubicBezTo>
                      <a:pt x="11598" y="6446"/>
                      <a:pt x="11578" y="6446"/>
                      <a:pt x="11538" y="6466"/>
                    </a:cubicBezTo>
                    <a:cubicBezTo>
                      <a:pt x="11518" y="6486"/>
                      <a:pt x="11498" y="6565"/>
                      <a:pt x="11578" y="6645"/>
                    </a:cubicBezTo>
                    <a:cubicBezTo>
                      <a:pt x="11598" y="6685"/>
                      <a:pt x="11637" y="6724"/>
                      <a:pt x="11637" y="6724"/>
                    </a:cubicBezTo>
                    <a:lnTo>
                      <a:pt x="12572" y="7739"/>
                    </a:lnTo>
                    <a:cubicBezTo>
                      <a:pt x="12572" y="7739"/>
                      <a:pt x="12771" y="7958"/>
                      <a:pt x="12592" y="8177"/>
                    </a:cubicBezTo>
                    <a:lnTo>
                      <a:pt x="12572" y="8236"/>
                    </a:lnTo>
                    <a:lnTo>
                      <a:pt x="12493" y="8316"/>
                    </a:lnTo>
                    <a:cubicBezTo>
                      <a:pt x="12334" y="8435"/>
                      <a:pt x="12115" y="8455"/>
                      <a:pt x="12035" y="8455"/>
                    </a:cubicBezTo>
                    <a:lnTo>
                      <a:pt x="11916" y="8455"/>
                    </a:lnTo>
                    <a:cubicBezTo>
                      <a:pt x="11816" y="8435"/>
                      <a:pt x="11757" y="8415"/>
                      <a:pt x="11737" y="8376"/>
                    </a:cubicBezTo>
                    <a:cubicBezTo>
                      <a:pt x="11697" y="8336"/>
                      <a:pt x="11220" y="7858"/>
                      <a:pt x="10842" y="7540"/>
                    </a:cubicBezTo>
                    <a:cubicBezTo>
                      <a:pt x="10802" y="7480"/>
                      <a:pt x="10722" y="7441"/>
                      <a:pt x="10682" y="7441"/>
                    </a:cubicBezTo>
                    <a:cubicBezTo>
                      <a:pt x="10643" y="7441"/>
                      <a:pt x="10623" y="7460"/>
                      <a:pt x="10603" y="7460"/>
                    </a:cubicBezTo>
                    <a:cubicBezTo>
                      <a:pt x="10523" y="7540"/>
                      <a:pt x="10643" y="7659"/>
                      <a:pt x="10682" y="7719"/>
                    </a:cubicBezTo>
                    <a:lnTo>
                      <a:pt x="11438" y="8574"/>
                    </a:lnTo>
                    <a:cubicBezTo>
                      <a:pt x="11438" y="8574"/>
                      <a:pt x="11438" y="8594"/>
                      <a:pt x="11419" y="8634"/>
                    </a:cubicBezTo>
                    <a:cubicBezTo>
                      <a:pt x="11399" y="8674"/>
                      <a:pt x="11299" y="8754"/>
                      <a:pt x="11021" y="8793"/>
                    </a:cubicBezTo>
                    <a:lnTo>
                      <a:pt x="10921" y="8793"/>
                    </a:lnTo>
                    <a:cubicBezTo>
                      <a:pt x="10623" y="8793"/>
                      <a:pt x="10324" y="8654"/>
                      <a:pt x="10145" y="8574"/>
                    </a:cubicBezTo>
                    <a:cubicBezTo>
                      <a:pt x="10225" y="8435"/>
                      <a:pt x="10245" y="8256"/>
                      <a:pt x="10245" y="8077"/>
                    </a:cubicBezTo>
                    <a:cubicBezTo>
                      <a:pt x="10245" y="7441"/>
                      <a:pt x="9728" y="6903"/>
                      <a:pt x="9091" y="6903"/>
                    </a:cubicBezTo>
                    <a:lnTo>
                      <a:pt x="9031" y="6903"/>
                    </a:lnTo>
                    <a:cubicBezTo>
                      <a:pt x="9051" y="6605"/>
                      <a:pt x="9011" y="6068"/>
                      <a:pt x="8435" y="5809"/>
                    </a:cubicBezTo>
                    <a:cubicBezTo>
                      <a:pt x="8256" y="5750"/>
                      <a:pt x="8116" y="5710"/>
                      <a:pt x="7937" y="5710"/>
                    </a:cubicBezTo>
                    <a:cubicBezTo>
                      <a:pt x="7818" y="5710"/>
                      <a:pt x="7699" y="5750"/>
                      <a:pt x="7599" y="5789"/>
                    </a:cubicBezTo>
                    <a:cubicBezTo>
                      <a:pt x="7460" y="5571"/>
                      <a:pt x="7261" y="5392"/>
                      <a:pt x="7022" y="5292"/>
                    </a:cubicBezTo>
                    <a:cubicBezTo>
                      <a:pt x="6863" y="5252"/>
                      <a:pt x="6744" y="5213"/>
                      <a:pt x="6604" y="5213"/>
                    </a:cubicBezTo>
                    <a:cubicBezTo>
                      <a:pt x="6346" y="5213"/>
                      <a:pt x="6147" y="5292"/>
                      <a:pt x="5948" y="5412"/>
                    </a:cubicBezTo>
                    <a:cubicBezTo>
                      <a:pt x="5749" y="5193"/>
                      <a:pt x="5471" y="5053"/>
                      <a:pt x="5172" y="5053"/>
                    </a:cubicBezTo>
                    <a:cubicBezTo>
                      <a:pt x="4933" y="5053"/>
                      <a:pt x="4655" y="5153"/>
                      <a:pt x="4476" y="5352"/>
                    </a:cubicBezTo>
                    <a:cubicBezTo>
                      <a:pt x="4237" y="5173"/>
                      <a:pt x="3262" y="4556"/>
                      <a:pt x="676" y="3959"/>
                    </a:cubicBezTo>
                    <a:cubicBezTo>
                      <a:pt x="557" y="3920"/>
                      <a:pt x="259" y="3860"/>
                      <a:pt x="80" y="3780"/>
                    </a:cubicBezTo>
                    <a:cubicBezTo>
                      <a:pt x="60" y="3920"/>
                      <a:pt x="40" y="4059"/>
                      <a:pt x="0" y="4198"/>
                    </a:cubicBezTo>
                    <a:cubicBezTo>
                      <a:pt x="0" y="4198"/>
                      <a:pt x="478" y="4317"/>
                      <a:pt x="577" y="4317"/>
                    </a:cubicBezTo>
                    <a:cubicBezTo>
                      <a:pt x="3223" y="4914"/>
                      <a:pt x="4078" y="5511"/>
                      <a:pt x="4237" y="5650"/>
                    </a:cubicBezTo>
                    <a:cubicBezTo>
                      <a:pt x="4178" y="5770"/>
                      <a:pt x="4158" y="5889"/>
                      <a:pt x="4158" y="6008"/>
                    </a:cubicBezTo>
                    <a:cubicBezTo>
                      <a:pt x="4158" y="6565"/>
                      <a:pt x="4615" y="7003"/>
                      <a:pt x="5152" y="7003"/>
                    </a:cubicBezTo>
                    <a:cubicBezTo>
                      <a:pt x="5192" y="7003"/>
                      <a:pt x="5272" y="7003"/>
                      <a:pt x="5331" y="6983"/>
                    </a:cubicBezTo>
                    <a:cubicBezTo>
                      <a:pt x="5391" y="7381"/>
                      <a:pt x="5670" y="7679"/>
                      <a:pt x="6067" y="7858"/>
                    </a:cubicBezTo>
                    <a:cubicBezTo>
                      <a:pt x="6187" y="7898"/>
                      <a:pt x="6326" y="7938"/>
                      <a:pt x="6425" y="7938"/>
                    </a:cubicBezTo>
                    <a:cubicBezTo>
                      <a:pt x="6485" y="7938"/>
                      <a:pt x="6565" y="7938"/>
                      <a:pt x="6644" y="7918"/>
                    </a:cubicBezTo>
                    <a:cubicBezTo>
                      <a:pt x="6724" y="8117"/>
                      <a:pt x="6883" y="8336"/>
                      <a:pt x="7261" y="8475"/>
                    </a:cubicBezTo>
                    <a:cubicBezTo>
                      <a:pt x="7380" y="8535"/>
                      <a:pt x="7539" y="8555"/>
                      <a:pt x="7659" y="8555"/>
                    </a:cubicBezTo>
                    <a:cubicBezTo>
                      <a:pt x="7758" y="8555"/>
                      <a:pt x="7858" y="8535"/>
                      <a:pt x="7957" y="8515"/>
                    </a:cubicBezTo>
                    <a:cubicBezTo>
                      <a:pt x="8136" y="8952"/>
                      <a:pt x="8554" y="9231"/>
                      <a:pt x="9031" y="9231"/>
                    </a:cubicBezTo>
                    <a:cubicBezTo>
                      <a:pt x="9350" y="9231"/>
                      <a:pt x="9648" y="9112"/>
                      <a:pt x="9867" y="8873"/>
                    </a:cubicBezTo>
                    <a:cubicBezTo>
                      <a:pt x="10086" y="8972"/>
                      <a:pt x="10464" y="9171"/>
                      <a:pt x="10862" y="9171"/>
                    </a:cubicBezTo>
                    <a:lnTo>
                      <a:pt x="11021" y="9171"/>
                    </a:lnTo>
                    <a:cubicBezTo>
                      <a:pt x="11419" y="9131"/>
                      <a:pt x="11617" y="8972"/>
                      <a:pt x="11697" y="8853"/>
                    </a:cubicBezTo>
                    <a:cubicBezTo>
                      <a:pt x="11717" y="8833"/>
                      <a:pt x="11717" y="8813"/>
                      <a:pt x="11737" y="8773"/>
                    </a:cubicBezTo>
                    <a:cubicBezTo>
                      <a:pt x="11836" y="8813"/>
                      <a:pt x="11936" y="8833"/>
                      <a:pt x="12055" y="8833"/>
                    </a:cubicBezTo>
                    <a:cubicBezTo>
                      <a:pt x="12294" y="8833"/>
                      <a:pt x="12493" y="8754"/>
                      <a:pt x="12712" y="8594"/>
                    </a:cubicBezTo>
                    <a:cubicBezTo>
                      <a:pt x="12910" y="8455"/>
                      <a:pt x="13050" y="8236"/>
                      <a:pt x="13089" y="8057"/>
                    </a:cubicBezTo>
                    <a:cubicBezTo>
                      <a:pt x="13149" y="8077"/>
                      <a:pt x="13229" y="8077"/>
                      <a:pt x="13308" y="8077"/>
                    </a:cubicBezTo>
                    <a:cubicBezTo>
                      <a:pt x="13527" y="8077"/>
                      <a:pt x="13746" y="7998"/>
                      <a:pt x="13945" y="7878"/>
                    </a:cubicBezTo>
                    <a:cubicBezTo>
                      <a:pt x="14343" y="7600"/>
                      <a:pt x="14422" y="7262"/>
                      <a:pt x="14422" y="7043"/>
                    </a:cubicBezTo>
                    <a:cubicBezTo>
                      <a:pt x="14502" y="7063"/>
                      <a:pt x="14581" y="7063"/>
                      <a:pt x="14641" y="7063"/>
                    </a:cubicBezTo>
                    <a:cubicBezTo>
                      <a:pt x="14840" y="7063"/>
                      <a:pt x="15079" y="6983"/>
                      <a:pt x="15278" y="6864"/>
                    </a:cubicBezTo>
                    <a:cubicBezTo>
                      <a:pt x="15516" y="6705"/>
                      <a:pt x="15676" y="6466"/>
                      <a:pt x="15695" y="6167"/>
                    </a:cubicBezTo>
                    <a:cubicBezTo>
                      <a:pt x="15715" y="5969"/>
                      <a:pt x="15676" y="5770"/>
                      <a:pt x="15576" y="5591"/>
                    </a:cubicBezTo>
                    <a:cubicBezTo>
                      <a:pt x="16233" y="5292"/>
                      <a:pt x="17804" y="4715"/>
                      <a:pt x="19654" y="4317"/>
                    </a:cubicBezTo>
                    <a:cubicBezTo>
                      <a:pt x="19654" y="4178"/>
                      <a:pt x="19614" y="4059"/>
                      <a:pt x="19594" y="3900"/>
                    </a:cubicBezTo>
                    <a:cubicBezTo>
                      <a:pt x="17347" y="4278"/>
                      <a:pt x="15676" y="4994"/>
                      <a:pt x="15258" y="5193"/>
                    </a:cubicBezTo>
                    <a:cubicBezTo>
                      <a:pt x="14283" y="4357"/>
                      <a:pt x="12035" y="2408"/>
                      <a:pt x="11438" y="1950"/>
                    </a:cubicBezTo>
                    <a:cubicBezTo>
                      <a:pt x="11100" y="1692"/>
                      <a:pt x="10862" y="1552"/>
                      <a:pt x="10643" y="1493"/>
                    </a:cubicBezTo>
                    <a:cubicBezTo>
                      <a:pt x="10543" y="1473"/>
                      <a:pt x="10424" y="1453"/>
                      <a:pt x="10245" y="1453"/>
                    </a:cubicBezTo>
                    <a:cubicBezTo>
                      <a:pt x="10106" y="1453"/>
                      <a:pt x="9927" y="1473"/>
                      <a:pt x="9748" y="1513"/>
                    </a:cubicBezTo>
                    <a:cubicBezTo>
                      <a:pt x="9350" y="1652"/>
                      <a:pt x="8992" y="1950"/>
                      <a:pt x="8594" y="2268"/>
                    </a:cubicBezTo>
                    <a:lnTo>
                      <a:pt x="8554" y="2288"/>
                    </a:lnTo>
                    <a:cubicBezTo>
                      <a:pt x="8216" y="2567"/>
                      <a:pt x="7838" y="2865"/>
                      <a:pt x="7559" y="2905"/>
                    </a:cubicBezTo>
                    <a:cubicBezTo>
                      <a:pt x="7440" y="2945"/>
                      <a:pt x="7321" y="2965"/>
                      <a:pt x="7201" y="2965"/>
                    </a:cubicBezTo>
                    <a:cubicBezTo>
                      <a:pt x="6903" y="2965"/>
                      <a:pt x="6604" y="2865"/>
                      <a:pt x="6505" y="2746"/>
                    </a:cubicBezTo>
                    <a:cubicBezTo>
                      <a:pt x="6465" y="2706"/>
                      <a:pt x="6505" y="2686"/>
                      <a:pt x="6525" y="2627"/>
                    </a:cubicBezTo>
                    <a:lnTo>
                      <a:pt x="7360" y="1711"/>
                    </a:lnTo>
                    <a:cubicBezTo>
                      <a:pt x="8037" y="1055"/>
                      <a:pt x="8653" y="418"/>
                      <a:pt x="10125" y="399"/>
                    </a:cubicBezTo>
                    <a:lnTo>
                      <a:pt x="10205" y="399"/>
                    </a:lnTo>
                    <a:cubicBezTo>
                      <a:pt x="11100" y="399"/>
                      <a:pt x="12015" y="796"/>
                      <a:pt x="12115" y="856"/>
                    </a:cubicBezTo>
                    <a:cubicBezTo>
                      <a:pt x="12970" y="1274"/>
                      <a:pt x="13826" y="1473"/>
                      <a:pt x="14721" y="1473"/>
                    </a:cubicBezTo>
                    <a:cubicBezTo>
                      <a:pt x="15656" y="1473"/>
                      <a:pt x="16591" y="1254"/>
                      <a:pt x="17585" y="796"/>
                    </a:cubicBezTo>
                    <a:cubicBezTo>
                      <a:pt x="17486" y="697"/>
                      <a:pt x="17366" y="617"/>
                      <a:pt x="17247" y="518"/>
                    </a:cubicBezTo>
                    <a:cubicBezTo>
                      <a:pt x="16372" y="896"/>
                      <a:pt x="15516" y="1095"/>
                      <a:pt x="14721" y="1095"/>
                    </a:cubicBezTo>
                    <a:cubicBezTo>
                      <a:pt x="13905" y="1095"/>
                      <a:pt x="13089" y="896"/>
                      <a:pt x="12294" y="498"/>
                    </a:cubicBezTo>
                    <a:cubicBezTo>
                      <a:pt x="12234" y="478"/>
                      <a:pt x="11239" y="1"/>
                      <a:pt x="10225" y="1"/>
                    </a:cubicBezTo>
                    <a:close/>
                  </a:path>
                </a:pathLst>
              </a:custGeom>
              <a:solidFill>
                <a:srgbClr val="2833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" name="Google Shape;363;p68"/>
            <p:cNvSpPr/>
            <p:nvPr/>
          </p:nvSpPr>
          <p:spPr>
            <a:xfrm>
              <a:off x="1392646" y="1322188"/>
              <a:ext cx="88352" cy="92713"/>
            </a:xfrm>
            <a:custGeom>
              <a:rect b="b" l="l" r="r" t="t"/>
              <a:pathLst>
                <a:path extrusionOk="0" h="4656" w="4437">
                  <a:moveTo>
                    <a:pt x="2189" y="976"/>
                  </a:moveTo>
                  <a:cubicBezTo>
                    <a:pt x="2507" y="976"/>
                    <a:pt x="2785" y="1095"/>
                    <a:pt x="2964" y="1314"/>
                  </a:cubicBezTo>
                  <a:cubicBezTo>
                    <a:pt x="3144" y="1533"/>
                    <a:pt x="3243" y="1891"/>
                    <a:pt x="3243" y="2328"/>
                  </a:cubicBezTo>
                  <a:cubicBezTo>
                    <a:pt x="3243" y="2786"/>
                    <a:pt x="3144" y="3104"/>
                    <a:pt x="2964" y="3363"/>
                  </a:cubicBezTo>
                  <a:cubicBezTo>
                    <a:pt x="2785" y="3602"/>
                    <a:pt x="2547" y="3701"/>
                    <a:pt x="2189" y="3701"/>
                  </a:cubicBezTo>
                  <a:cubicBezTo>
                    <a:pt x="1870" y="3701"/>
                    <a:pt x="1592" y="3582"/>
                    <a:pt x="1413" y="3363"/>
                  </a:cubicBezTo>
                  <a:cubicBezTo>
                    <a:pt x="1234" y="3104"/>
                    <a:pt x="1134" y="2786"/>
                    <a:pt x="1134" y="2328"/>
                  </a:cubicBezTo>
                  <a:cubicBezTo>
                    <a:pt x="1134" y="1891"/>
                    <a:pt x="1234" y="1572"/>
                    <a:pt x="1413" y="1314"/>
                  </a:cubicBezTo>
                  <a:cubicBezTo>
                    <a:pt x="1592" y="1095"/>
                    <a:pt x="1870" y="976"/>
                    <a:pt x="2189" y="976"/>
                  </a:cubicBezTo>
                  <a:close/>
                  <a:moveTo>
                    <a:pt x="2209" y="1"/>
                  </a:moveTo>
                  <a:cubicBezTo>
                    <a:pt x="1473" y="1"/>
                    <a:pt x="896" y="220"/>
                    <a:pt x="557" y="697"/>
                  </a:cubicBezTo>
                  <a:cubicBezTo>
                    <a:pt x="180" y="1175"/>
                    <a:pt x="0" y="1692"/>
                    <a:pt x="0" y="2328"/>
                  </a:cubicBezTo>
                  <a:cubicBezTo>
                    <a:pt x="0" y="2985"/>
                    <a:pt x="180" y="3522"/>
                    <a:pt x="557" y="3980"/>
                  </a:cubicBezTo>
                  <a:cubicBezTo>
                    <a:pt x="916" y="4417"/>
                    <a:pt x="1473" y="4656"/>
                    <a:pt x="2209" y="4656"/>
                  </a:cubicBezTo>
                  <a:cubicBezTo>
                    <a:pt x="2964" y="4656"/>
                    <a:pt x="3541" y="4417"/>
                    <a:pt x="3880" y="3980"/>
                  </a:cubicBezTo>
                  <a:cubicBezTo>
                    <a:pt x="4258" y="3522"/>
                    <a:pt x="4437" y="2985"/>
                    <a:pt x="4437" y="2328"/>
                  </a:cubicBezTo>
                  <a:cubicBezTo>
                    <a:pt x="4437" y="1712"/>
                    <a:pt x="4258" y="1175"/>
                    <a:pt x="3880" y="697"/>
                  </a:cubicBezTo>
                  <a:cubicBezTo>
                    <a:pt x="3502" y="220"/>
                    <a:pt x="2964" y="1"/>
                    <a:pt x="2209" y="1"/>
                  </a:cubicBez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8"/>
            <p:cNvSpPr/>
            <p:nvPr/>
          </p:nvSpPr>
          <p:spPr>
            <a:xfrm>
              <a:off x="1215983" y="1322985"/>
              <a:ext cx="77659" cy="92414"/>
            </a:xfrm>
            <a:custGeom>
              <a:rect b="b" l="l" r="r" t="t"/>
              <a:pathLst>
                <a:path extrusionOk="0" h="4641" w="3900">
                  <a:moveTo>
                    <a:pt x="2726" y="2368"/>
                  </a:moveTo>
                  <a:lnTo>
                    <a:pt x="2726" y="2766"/>
                  </a:lnTo>
                  <a:lnTo>
                    <a:pt x="2765" y="2766"/>
                  </a:lnTo>
                  <a:cubicBezTo>
                    <a:pt x="2765" y="3144"/>
                    <a:pt x="2626" y="3422"/>
                    <a:pt x="2427" y="3562"/>
                  </a:cubicBezTo>
                  <a:cubicBezTo>
                    <a:pt x="2228" y="3721"/>
                    <a:pt x="1990" y="3780"/>
                    <a:pt x="1731" y="3780"/>
                  </a:cubicBezTo>
                  <a:cubicBezTo>
                    <a:pt x="1592" y="3780"/>
                    <a:pt x="1433" y="3741"/>
                    <a:pt x="1333" y="3661"/>
                  </a:cubicBezTo>
                  <a:cubicBezTo>
                    <a:pt x="1234" y="3581"/>
                    <a:pt x="1154" y="3442"/>
                    <a:pt x="1154" y="3243"/>
                  </a:cubicBezTo>
                  <a:cubicBezTo>
                    <a:pt x="1154" y="3024"/>
                    <a:pt x="1254" y="2865"/>
                    <a:pt x="1433" y="2746"/>
                  </a:cubicBezTo>
                  <a:cubicBezTo>
                    <a:pt x="1532" y="2686"/>
                    <a:pt x="1711" y="2627"/>
                    <a:pt x="1970" y="2587"/>
                  </a:cubicBezTo>
                  <a:lnTo>
                    <a:pt x="2208" y="2547"/>
                  </a:lnTo>
                  <a:cubicBezTo>
                    <a:pt x="2328" y="2527"/>
                    <a:pt x="2427" y="2487"/>
                    <a:pt x="2507" y="2467"/>
                  </a:cubicBezTo>
                  <a:cubicBezTo>
                    <a:pt x="2586" y="2448"/>
                    <a:pt x="2666" y="2388"/>
                    <a:pt x="2726" y="2368"/>
                  </a:cubicBezTo>
                  <a:close/>
                  <a:moveTo>
                    <a:pt x="2029" y="1"/>
                  </a:moveTo>
                  <a:cubicBezTo>
                    <a:pt x="1293" y="1"/>
                    <a:pt x="776" y="200"/>
                    <a:pt x="478" y="578"/>
                  </a:cubicBezTo>
                  <a:cubicBezTo>
                    <a:pt x="279" y="836"/>
                    <a:pt x="179" y="1155"/>
                    <a:pt x="140" y="1532"/>
                  </a:cubicBezTo>
                  <a:lnTo>
                    <a:pt x="1234" y="1532"/>
                  </a:lnTo>
                  <a:cubicBezTo>
                    <a:pt x="1273" y="1353"/>
                    <a:pt x="1313" y="1234"/>
                    <a:pt x="1413" y="1135"/>
                  </a:cubicBezTo>
                  <a:cubicBezTo>
                    <a:pt x="1532" y="995"/>
                    <a:pt x="1711" y="936"/>
                    <a:pt x="1990" y="936"/>
                  </a:cubicBezTo>
                  <a:cubicBezTo>
                    <a:pt x="2228" y="936"/>
                    <a:pt x="2407" y="956"/>
                    <a:pt x="2527" y="1035"/>
                  </a:cubicBezTo>
                  <a:cubicBezTo>
                    <a:pt x="2646" y="1095"/>
                    <a:pt x="2726" y="1234"/>
                    <a:pt x="2726" y="1393"/>
                  </a:cubicBezTo>
                  <a:cubicBezTo>
                    <a:pt x="2726" y="1552"/>
                    <a:pt x="2646" y="1652"/>
                    <a:pt x="2487" y="1731"/>
                  </a:cubicBezTo>
                  <a:cubicBezTo>
                    <a:pt x="2387" y="1771"/>
                    <a:pt x="2228" y="1791"/>
                    <a:pt x="2029" y="1831"/>
                  </a:cubicBezTo>
                  <a:lnTo>
                    <a:pt x="1632" y="1871"/>
                  </a:lnTo>
                  <a:cubicBezTo>
                    <a:pt x="1194" y="1930"/>
                    <a:pt x="856" y="2030"/>
                    <a:pt x="617" y="2149"/>
                  </a:cubicBezTo>
                  <a:cubicBezTo>
                    <a:pt x="199" y="2388"/>
                    <a:pt x="0" y="2766"/>
                    <a:pt x="0" y="3323"/>
                  </a:cubicBezTo>
                  <a:cubicBezTo>
                    <a:pt x="0" y="3741"/>
                    <a:pt x="120" y="4059"/>
                    <a:pt x="398" y="4278"/>
                  </a:cubicBezTo>
                  <a:cubicBezTo>
                    <a:pt x="637" y="4516"/>
                    <a:pt x="995" y="4616"/>
                    <a:pt x="1393" y="4636"/>
                  </a:cubicBezTo>
                  <a:cubicBezTo>
                    <a:pt x="1478" y="4639"/>
                    <a:pt x="1560" y="4641"/>
                    <a:pt x="1639" y="4641"/>
                  </a:cubicBezTo>
                  <a:cubicBezTo>
                    <a:pt x="3895" y="4641"/>
                    <a:pt x="3841" y="3313"/>
                    <a:pt x="3879" y="3024"/>
                  </a:cubicBezTo>
                  <a:lnTo>
                    <a:pt x="3879" y="1373"/>
                  </a:lnTo>
                  <a:cubicBezTo>
                    <a:pt x="3899" y="836"/>
                    <a:pt x="3700" y="458"/>
                    <a:pt x="3322" y="279"/>
                  </a:cubicBezTo>
                  <a:cubicBezTo>
                    <a:pt x="2964" y="80"/>
                    <a:pt x="2527" y="1"/>
                    <a:pt x="2029" y="1"/>
                  </a:cubicBez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8"/>
            <p:cNvSpPr/>
            <p:nvPr/>
          </p:nvSpPr>
          <p:spPr>
            <a:xfrm>
              <a:off x="1125261" y="1323781"/>
              <a:ext cx="84409" cy="91518"/>
            </a:xfrm>
            <a:custGeom>
              <a:rect b="b" l="l" r="r" t="t"/>
              <a:pathLst>
                <a:path extrusionOk="0" h="4596" w="4239">
                  <a:moveTo>
                    <a:pt x="2169" y="1"/>
                  </a:moveTo>
                  <a:cubicBezTo>
                    <a:pt x="1493" y="1"/>
                    <a:pt x="956" y="199"/>
                    <a:pt x="578" y="617"/>
                  </a:cubicBezTo>
                  <a:cubicBezTo>
                    <a:pt x="180" y="1035"/>
                    <a:pt x="1" y="1612"/>
                    <a:pt x="1" y="2348"/>
                  </a:cubicBezTo>
                  <a:cubicBezTo>
                    <a:pt x="1" y="3024"/>
                    <a:pt x="180" y="3541"/>
                    <a:pt x="518" y="3979"/>
                  </a:cubicBezTo>
                  <a:cubicBezTo>
                    <a:pt x="876" y="4397"/>
                    <a:pt x="1413" y="4596"/>
                    <a:pt x="2169" y="4596"/>
                  </a:cubicBezTo>
                  <a:cubicBezTo>
                    <a:pt x="2905" y="4596"/>
                    <a:pt x="3462" y="4337"/>
                    <a:pt x="3840" y="3840"/>
                  </a:cubicBezTo>
                  <a:cubicBezTo>
                    <a:pt x="4079" y="3541"/>
                    <a:pt x="4198" y="3203"/>
                    <a:pt x="4238" y="2845"/>
                  </a:cubicBezTo>
                  <a:lnTo>
                    <a:pt x="2985" y="2845"/>
                  </a:lnTo>
                  <a:cubicBezTo>
                    <a:pt x="2965" y="3084"/>
                    <a:pt x="2885" y="3283"/>
                    <a:pt x="2766" y="3422"/>
                  </a:cubicBezTo>
                  <a:cubicBezTo>
                    <a:pt x="2647" y="3581"/>
                    <a:pt x="2448" y="3641"/>
                    <a:pt x="2169" y="3641"/>
                  </a:cubicBezTo>
                  <a:cubicBezTo>
                    <a:pt x="1771" y="3641"/>
                    <a:pt x="1493" y="3482"/>
                    <a:pt x="1354" y="3104"/>
                  </a:cubicBezTo>
                  <a:cubicBezTo>
                    <a:pt x="1274" y="2905"/>
                    <a:pt x="1214" y="2646"/>
                    <a:pt x="1214" y="2328"/>
                  </a:cubicBezTo>
                  <a:cubicBezTo>
                    <a:pt x="1214" y="2010"/>
                    <a:pt x="1274" y="1731"/>
                    <a:pt x="1354" y="1532"/>
                  </a:cubicBezTo>
                  <a:cubicBezTo>
                    <a:pt x="1493" y="1115"/>
                    <a:pt x="1791" y="935"/>
                    <a:pt x="2189" y="935"/>
                  </a:cubicBezTo>
                  <a:cubicBezTo>
                    <a:pt x="2468" y="935"/>
                    <a:pt x="2686" y="1035"/>
                    <a:pt x="2806" y="1214"/>
                  </a:cubicBezTo>
                  <a:cubicBezTo>
                    <a:pt x="2905" y="1333"/>
                    <a:pt x="2965" y="1473"/>
                    <a:pt x="2985" y="1652"/>
                  </a:cubicBezTo>
                  <a:lnTo>
                    <a:pt x="4238" y="1652"/>
                  </a:lnTo>
                  <a:cubicBezTo>
                    <a:pt x="4158" y="1035"/>
                    <a:pt x="3960" y="617"/>
                    <a:pt x="3582" y="359"/>
                  </a:cubicBezTo>
                  <a:cubicBezTo>
                    <a:pt x="3204" y="120"/>
                    <a:pt x="2746" y="1"/>
                    <a:pt x="2169" y="1"/>
                  </a:cubicBez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8"/>
            <p:cNvSpPr/>
            <p:nvPr/>
          </p:nvSpPr>
          <p:spPr>
            <a:xfrm>
              <a:off x="1067834" y="1322985"/>
              <a:ext cx="53107" cy="90343"/>
            </a:xfrm>
            <a:custGeom>
              <a:rect b="b" l="l" r="r" t="t"/>
              <a:pathLst>
                <a:path extrusionOk="0" h="4537" w="2667">
                  <a:moveTo>
                    <a:pt x="2547" y="1"/>
                  </a:moveTo>
                  <a:cubicBezTo>
                    <a:pt x="0" y="1"/>
                    <a:pt x="160" y="2249"/>
                    <a:pt x="160" y="2249"/>
                  </a:cubicBezTo>
                  <a:lnTo>
                    <a:pt x="160" y="4536"/>
                  </a:lnTo>
                  <a:lnTo>
                    <a:pt x="1294" y="4536"/>
                  </a:lnTo>
                  <a:lnTo>
                    <a:pt x="1294" y="2388"/>
                  </a:lnTo>
                  <a:cubicBezTo>
                    <a:pt x="1294" y="2050"/>
                    <a:pt x="1353" y="1791"/>
                    <a:pt x="1413" y="1632"/>
                  </a:cubicBezTo>
                  <a:cubicBezTo>
                    <a:pt x="1572" y="1334"/>
                    <a:pt x="1890" y="1174"/>
                    <a:pt x="2348" y="1174"/>
                  </a:cubicBezTo>
                  <a:lnTo>
                    <a:pt x="2467" y="1174"/>
                  </a:lnTo>
                  <a:cubicBezTo>
                    <a:pt x="2507" y="1174"/>
                    <a:pt x="2587" y="1174"/>
                    <a:pt x="2666" y="1194"/>
                  </a:cubicBezTo>
                  <a:lnTo>
                    <a:pt x="2666" y="41"/>
                  </a:lnTo>
                  <a:lnTo>
                    <a:pt x="2567" y="41"/>
                  </a:lnTo>
                  <a:cubicBezTo>
                    <a:pt x="2567" y="1"/>
                    <a:pt x="2567" y="1"/>
                    <a:pt x="2547" y="1"/>
                  </a:cubicBez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8"/>
            <p:cNvSpPr/>
            <p:nvPr/>
          </p:nvSpPr>
          <p:spPr>
            <a:xfrm>
              <a:off x="973946" y="1322985"/>
              <a:ext cx="85982" cy="92314"/>
            </a:xfrm>
            <a:custGeom>
              <a:rect b="b" l="l" r="r" t="t"/>
              <a:pathLst>
                <a:path extrusionOk="0" h="4636" w="4318">
                  <a:moveTo>
                    <a:pt x="2149" y="956"/>
                  </a:moveTo>
                  <a:cubicBezTo>
                    <a:pt x="2428" y="956"/>
                    <a:pt x="2647" y="1035"/>
                    <a:pt x="2826" y="1174"/>
                  </a:cubicBezTo>
                  <a:cubicBezTo>
                    <a:pt x="3005" y="1334"/>
                    <a:pt x="3104" y="1572"/>
                    <a:pt x="3124" y="1871"/>
                  </a:cubicBezTo>
                  <a:lnTo>
                    <a:pt x="1155" y="1871"/>
                  </a:lnTo>
                  <a:cubicBezTo>
                    <a:pt x="1214" y="1572"/>
                    <a:pt x="1334" y="1353"/>
                    <a:pt x="1473" y="1194"/>
                  </a:cubicBezTo>
                  <a:cubicBezTo>
                    <a:pt x="1652" y="1035"/>
                    <a:pt x="1891" y="956"/>
                    <a:pt x="2149" y="956"/>
                  </a:cubicBezTo>
                  <a:close/>
                  <a:moveTo>
                    <a:pt x="2149" y="1"/>
                  </a:moveTo>
                  <a:cubicBezTo>
                    <a:pt x="1513" y="1"/>
                    <a:pt x="996" y="200"/>
                    <a:pt x="598" y="598"/>
                  </a:cubicBezTo>
                  <a:cubicBezTo>
                    <a:pt x="200" y="995"/>
                    <a:pt x="1" y="1592"/>
                    <a:pt x="1" y="2348"/>
                  </a:cubicBezTo>
                  <a:cubicBezTo>
                    <a:pt x="1" y="3144"/>
                    <a:pt x="220" y="3741"/>
                    <a:pt x="657" y="4079"/>
                  </a:cubicBezTo>
                  <a:cubicBezTo>
                    <a:pt x="1115" y="4437"/>
                    <a:pt x="1612" y="4636"/>
                    <a:pt x="2209" y="4636"/>
                  </a:cubicBezTo>
                  <a:cubicBezTo>
                    <a:pt x="2905" y="4636"/>
                    <a:pt x="3442" y="4397"/>
                    <a:pt x="3840" y="3979"/>
                  </a:cubicBezTo>
                  <a:cubicBezTo>
                    <a:pt x="4039" y="3760"/>
                    <a:pt x="4198" y="3542"/>
                    <a:pt x="4238" y="3323"/>
                  </a:cubicBezTo>
                  <a:lnTo>
                    <a:pt x="3025" y="3323"/>
                  </a:lnTo>
                  <a:lnTo>
                    <a:pt x="3025" y="3343"/>
                  </a:lnTo>
                  <a:cubicBezTo>
                    <a:pt x="2985" y="3422"/>
                    <a:pt x="2925" y="3462"/>
                    <a:pt x="2885" y="3502"/>
                  </a:cubicBezTo>
                  <a:cubicBezTo>
                    <a:pt x="2706" y="3641"/>
                    <a:pt x="2507" y="3681"/>
                    <a:pt x="2229" y="3681"/>
                  </a:cubicBezTo>
                  <a:cubicBezTo>
                    <a:pt x="1970" y="3681"/>
                    <a:pt x="1771" y="3661"/>
                    <a:pt x="1612" y="3542"/>
                  </a:cubicBezTo>
                  <a:cubicBezTo>
                    <a:pt x="1314" y="3363"/>
                    <a:pt x="1155" y="3064"/>
                    <a:pt x="1135" y="2627"/>
                  </a:cubicBezTo>
                  <a:lnTo>
                    <a:pt x="4318" y="2627"/>
                  </a:lnTo>
                  <a:cubicBezTo>
                    <a:pt x="4318" y="2249"/>
                    <a:pt x="4318" y="1950"/>
                    <a:pt x="4278" y="1751"/>
                  </a:cubicBezTo>
                  <a:cubicBezTo>
                    <a:pt x="4218" y="1393"/>
                    <a:pt x="4099" y="1095"/>
                    <a:pt x="3920" y="856"/>
                  </a:cubicBezTo>
                  <a:cubicBezTo>
                    <a:pt x="3721" y="558"/>
                    <a:pt x="3482" y="359"/>
                    <a:pt x="3184" y="200"/>
                  </a:cubicBezTo>
                  <a:cubicBezTo>
                    <a:pt x="2885" y="80"/>
                    <a:pt x="2527" y="1"/>
                    <a:pt x="2149" y="1"/>
                  </a:cubicBez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8"/>
            <p:cNvSpPr/>
            <p:nvPr/>
          </p:nvSpPr>
          <p:spPr>
            <a:xfrm>
              <a:off x="840074" y="1322985"/>
              <a:ext cx="124393" cy="90343"/>
            </a:xfrm>
            <a:custGeom>
              <a:rect b="b" l="l" r="r" t="t"/>
              <a:pathLst>
                <a:path extrusionOk="0" h="4537" w="6247">
                  <a:moveTo>
                    <a:pt x="1850" y="1"/>
                  </a:moveTo>
                  <a:cubicBezTo>
                    <a:pt x="716" y="1"/>
                    <a:pt x="0" y="836"/>
                    <a:pt x="0" y="1930"/>
                  </a:cubicBezTo>
                  <a:lnTo>
                    <a:pt x="0" y="4536"/>
                  </a:lnTo>
                  <a:lnTo>
                    <a:pt x="1054" y="4536"/>
                  </a:lnTo>
                  <a:lnTo>
                    <a:pt x="1054" y="1891"/>
                  </a:lnTo>
                  <a:cubicBezTo>
                    <a:pt x="1054" y="1393"/>
                    <a:pt x="1373" y="1075"/>
                    <a:pt x="1850" y="1075"/>
                  </a:cubicBezTo>
                  <a:cubicBezTo>
                    <a:pt x="2546" y="1075"/>
                    <a:pt x="2606" y="1652"/>
                    <a:pt x="2606" y="1891"/>
                  </a:cubicBezTo>
                  <a:lnTo>
                    <a:pt x="2606" y="4536"/>
                  </a:lnTo>
                  <a:lnTo>
                    <a:pt x="3660" y="4536"/>
                  </a:lnTo>
                  <a:lnTo>
                    <a:pt x="3660" y="1891"/>
                  </a:lnTo>
                  <a:cubicBezTo>
                    <a:pt x="3660" y="1393"/>
                    <a:pt x="3979" y="1075"/>
                    <a:pt x="4456" y="1075"/>
                  </a:cubicBezTo>
                  <a:cubicBezTo>
                    <a:pt x="5152" y="1075"/>
                    <a:pt x="5232" y="1652"/>
                    <a:pt x="5232" y="1891"/>
                  </a:cubicBezTo>
                  <a:lnTo>
                    <a:pt x="5232" y="4536"/>
                  </a:lnTo>
                  <a:lnTo>
                    <a:pt x="6246" y="4536"/>
                  </a:lnTo>
                  <a:lnTo>
                    <a:pt x="6246" y="1930"/>
                  </a:lnTo>
                  <a:cubicBezTo>
                    <a:pt x="6246" y="796"/>
                    <a:pt x="5570" y="1"/>
                    <a:pt x="4436" y="1"/>
                  </a:cubicBezTo>
                  <a:cubicBezTo>
                    <a:pt x="3899" y="1"/>
                    <a:pt x="3442" y="239"/>
                    <a:pt x="3143" y="598"/>
                  </a:cubicBezTo>
                  <a:cubicBezTo>
                    <a:pt x="2865" y="239"/>
                    <a:pt x="2387" y="1"/>
                    <a:pt x="1850" y="1"/>
                  </a:cubicBez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8"/>
            <p:cNvSpPr/>
            <p:nvPr/>
          </p:nvSpPr>
          <p:spPr>
            <a:xfrm>
              <a:off x="1300750" y="1295167"/>
              <a:ext cx="85186" cy="120132"/>
            </a:xfrm>
            <a:custGeom>
              <a:rect b="b" l="l" r="r" t="t"/>
              <a:pathLst>
                <a:path extrusionOk="0" h="6033" w="4278">
                  <a:moveTo>
                    <a:pt x="2109" y="2372"/>
                  </a:moveTo>
                  <a:cubicBezTo>
                    <a:pt x="2328" y="2372"/>
                    <a:pt x="2527" y="2452"/>
                    <a:pt x="2686" y="2571"/>
                  </a:cubicBezTo>
                  <a:cubicBezTo>
                    <a:pt x="2944" y="2790"/>
                    <a:pt x="3084" y="3228"/>
                    <a:pt x="3084" y="3745"/>
                  </a:cubicBezTo>
                  <a:cubicBezTo>
                    <a:pt x="3124" y="4163"/>
                    <a:pt x="3024" y="4461"/>
                    <a:pt x="2845" y="4720"/>
                  </a:cubicBezTo>
                  <a:cubicBezTo>
                    <a:pt x="2686" y="4959"/>
                    <a:pt x="2427" y="5058"/>
                    <a:pt x="2109" y="5058"/>
                  </a:cubicBezTo>
                  <a:cubicBezTo>
                    <a:pt x="1791" y="5058"/>
                    <a:pt x="1532" y="4939"/>
                    <a:pt x="1393" y="4680"/>
                  </a:cubicBezTo>
                  <a:cubicBezTo>
                    <a:pt x="1234" y="4441"/>
                    <a:pt x="1134" y="4083"/>
                    <a:pt x="1134" y="3685"/>
                  </a:cubicBezTo>
                  <a:cubicBezTo>
                    <a:pt x="1134" y="3327"/>
                    <a:pt x="1214" y="2989"/>
                    <a:pt x="1353" y="2750"/>
                  </a:cubicBezTo>
                  <a:cubicBezTo>
                    <a:pt x="1512" y="2492"/>
                    <a:pt x="1751" y="2372"/>
                    <a:pt x="2109" y="2372"/>
                  </a:cubicBezTo>
                  <a:close/>
                  <a:moveTo>
                    <a:pt x="4110" y="0"/>
                  </a:moveTo>
                  <a:cubicBezTo>
                    <a:pt x="3809" y="0"/>
                    <a:pt x="3084" y="75"/>
                    <a:pt x="3084" y="801"/>
                  </a:cubicBezTo>
                  <a:lnTo>
                    <a:pt x="3084" y="2054"/>
                  </a:lnTo>
                  <a:cubicBezTo>
                    <a:pt x="2944" y="1855"/>
                    <a:pt x="2785" y="1676"/>
                    <a:pt x="2586" y="1577"/>
                  </a:cubicBezTo>
                  <a:cubicBezTo>
                    <a:pt x="2388" y="1457"/>
                    <a:pt x="2129" y="1398"/>
                    <a:pt x="1890" y="1398"/>
                  </a:cubicBezTo>
                  <a:cubicBezTo>
                    <a:pt x="1313" y="1398"/>
                    <a:pt x="856" y="1636"/>
                    <a:pt x="518" y="2054"/>
                  </a:cubicBezTo>
                  <a:cubicBezTo>
                    <a:pt x="160" y="2472"/>
                    <a:pt x="0" y="3089"/>
                    <a:pt x="0" y="3845"/>
                  </a:cubicBezTo>
                  <a:cubicBezTo>
                    <a:pt x="0" y="4481"/>
                    <a:pt x="160" y="4998"/>
                    <a:pt x="518" y="5436"/>
                  </a:cubicBezTo>
                  <a:cubicBezTo>
                    <a:pt x="856" y="5854"/>
                    <a:pt x="1532" y="6033"/>
                    <a:pt x="2149" y="6033"/>
                  </a:cubicBezTo>
                  <a:cubicBezTo>
                    <a:pt x="4277" y="6033"/>
                    <a:pt x="4238" y="4203"/>
                    <a:pt x="4238" y="4203"/>
                  </a:cubicBezTo>
                  <a:lnTo>
                    <a:pt x="4238" y="5"/>
                  </a:lnTo>
                  <a:cubicBezTo>
                    <a:pt x="4238" y="5"/>
                    <a:pt x="4188" y="0"/>
                    <a:pt x="4110" y="0"/>
                  </a:cubicBez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8"/>
            <p:cNvSpPr/>
            <p:nvPr/>
          </p:nvSpPr>
          <p:spPr>
            <a:xfrm>
              <a:off x="1063473" y="1455682"/>
              <a:ext cx="85584" cy="91140"/>
            </a:xfrm>
            <a:custGeom>
              <a:rect b="b" l="l" r="r" t="t"/>
              <a:pathLst>
                <a:path extrusionOk="0" h="4577" w="4298">
                  <a:moveTo>
                    <a:pt x="2129" y="976"/>
                  </a:moveTo>
                  <a:cubicBezTo>
                    <a:pt x="2408" y="976"/>
                    <a:pt x="2626" y="1055"/>
                    <a:pt x="2806" y="1194"/>
                  </a:cubicBezTo>
                  <a:cubicBezTo>
                    <a:pt x="2985" y="1354"/>
                    <a:pt x="3084" y="1572"/>
                    <a:pt x="3104" y="1871"/>
                  </a:cubicBezTo>
                  <a:lnTo>
                    <a:pt x="1154" y="1871"/>
                  </a:lnTo>
                  <a:cubicBezTo>
                    <a:pt x="1194" y="1632"/>
                    <a:pt x="1294" y="1393"/>
                    <a:pt x="1473" y="1234"/>
                  </a:cubicBezTo>
                  <a:cubicBezTo>
                    <a:pt x="1612" y="1055"/>
                    <a:pt x="1831" y="976"/>
                    <a:pt x="2129" y="976"/>
                  </a:cubicBezTo>
                  <a:close/>
                  <a:moveTo>
                    <a:pt x="2129" y="1"/>
                  </a:moveTo>
                  <a:cubicBezTo>
                    <a:pt x="1493" y="1"/>
                    <a:pt x="995" y="200"/>
                    <a:pt x="597" y="598"/>
                  </a:cubicBezTo>
                  <a:cubicBezTo>
                    <a:pt x="200" y="995"/>
                    <a:pt x="1" y="1572"/>
                    <a:pt x="1" y="2328"/>
                  </a:cubicBezTo>
                  <a:cubicBezTo>
                    <a:pt x="1" y="3124"/>
                    <a:pt x="219" y="3681"/>
                    <a:pt x="677" y="4059"/>
                  </a:cubicBezTo>
                  <a:cubicBezTo>
                    <a:pt x="1115" y="4417"/>
                    <a:pt x="1612" y="4576"/>
                    <a:pt x="2189" y="4576"/>
                  </a:cubicBezTo>
                  <a:cubicBezTo>
                    <a:pt x="2885" y="4576"/>
                    <a:pt x="3422" y="4377"/>
                    <a:pt x="3800" y="3959"/>
                  </a:cubicBezTo>
                  <a:cubicBezTo>
                    <a:pt x="3999" y="3741"/>
                    <a:pt x="4158" y="3522"/>
                    <a:pt x="4198" y="3323"/>
                  </a:cubicBezTo>
                  <a:lnTo>
                    <a:pt x="2985" y="3323"/>
                  </a:lnTo>
                  <a:lnTo>
                    <a:pt x="2985" y="3343"/>
                  </a:lnTo>
                  <a:cubicBezTo>
                    <a:pt x="2925" y="3422"/>
                    <a:pt x="2885" y="3462"/>
                    <a:pt x="2825" y="3522"/>
                  </a:cubicBezTo>
                  <a:cubicBezTo>
                    <a:pt x="2686" y="3641"/>
                    <a:pt x="2428" y="3681"/>
                    <a:pt x="2189" y="3681"/>
                  </a:cubicBezTo>
                  <a:cubicBezTo>
                    <a:pt x="1930" y="3681"/>
                    <a:pt x="1771" y="3661"/>
                    <a:pt x="1592" y="3542"/>
                  </a:cubicBezTo>
                  <a:cubicBezTo>
                    <a:pt x="1314" y="3363"/>
                    <a:pt x="1135" y="3064"/>
                    <a:pt x="1135" y="2627"/>
                  </a:cubicBezTo>
                  <a:lnTo>
                    <a:pt x="4297" y="2627"/>
                  </a:lnTo>
                  <a:cubicBezTo>
                    <a:pt x="4297" y="2249"/>
                    <a:pt x="4297" y="1950"/>
                    <a:pt x="4258" y="1751"/>
                  </a:cubicBezTo>
                  <a:cubicBezTo>
                    <a:pt x="4198" y="1393"/>
                    <a:pt x="4079" y="1095"/>
                    <a:pt x="3900" y="856"/>
                  </a:cubicBezTo>
                  <a:cubicBezTo>
                    <a:pt x="3701" y="558"/>
                    <a:pt x="3462" y="359"/>
                    <a:pt x="3164" y="200"/>
                  </a:cubicBezTo>
                  <a:cubicBezTo>
                    <a:pt x="2865" y="80"/>
                    <a:pt x="2507" y="1"/>
                    <a:pt x="2129" y="1"/>
                  </a:cubicBez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8"/>
            <p:cNvSpPr/>
            <p:nvPr/>
          </p:nvSpPr>
          <p:spPr>
            <a:xfrm>
              <a:off x="918490" y="1428621"/>
              <a:ext cx="85186" cy="119375"/>
            </a:xfrm>
            <a:custGeom>
              <a:rect b="b" l="l" r="r" t="t"/>
              <a:pathLst>
                <a:path extrusionOk="0" h="5995" w="4278">
                  <a:moveTo>
                    <a:pt x="2110" y="2434"/>
                  </a:moveTo>
                  <a:cubicBezTo>
                    <a:pt x="2428" y="2434"/>
                    <a:pt x="2686" y="2553"/>
                    <a:pt x="2846" y="2812"/>
                  </a:cubicBezTo>
                  <a:cubicBezTo>
                    <a:pt x="3005" y="3051"/>
                    <a:pt x="3084" y="3389"/>
                    <a:pt x="3084" y="3747"/>
                  </a:cubicBezTo>
                  <a:cubicBezTo>
                    <a:pt x="3084" y="4125"/>
                    <a:pt x="3005" y="4443"/>
                    <a:pt x="2846" y="4702"/>
                  </a:cubicBezTo>
                  <a:cubicBezTo>
                    <a:pt x="2706" y="4940"/>
                    <a:pt x="2448" y="5080"/>
                    <a:pt x="2129" y="5080"/>
                  </a:cubicBezTo>
                  <a:cubicBezTo>
                    <a:pt x="1811" y="5080"/>
                    <a:pt x="1553" y="4940"/>
                    <a:pt x="1393" y="4722"/>
                  </a:cubicBezTo>
                  <a:cubicBezTo>
                    <a:pt x="1214" y="4483"/>
                    <a:pt x="1135" y="4185"/>
                    <a:pt x="1135" y="3787"/>
                  </a:cubicBezTo>
                  <a:cubicBezTo>
                    <a:pt x="1135" y="3250"/>
                    <a:pt x="1254" y="2852"/>
                    <a:pt x="1533" y="2633"/>
                  </a:cubicBezTo>
                  <a:cubicBezTo>
                    <a:pt x="1712" y="2494"/>
                    <a:pt x="1891" y="2434"/>
                    <a:pt x="2110" y="2434"/>
                  </a:cubicBezTo>
                  <a:close/>
                  <a:moveTo>
                    <a:pt x="1042" y="0"/>
                  </a:moveTo>
                  <a:cubicBezTo>
                    <a:pt x="724" y="0"/>
                    <a:pt x="21" y="83"/>
                    <a:pt x="21" y="823"/>
                  </a:cubicBezTo>
                  <a:lnTo>
                    <a:pt x="21" y="4185"/>
                  </a:lnTo>
                  <a:cubicBezTo>
                    <a:pt x="21" y="4185"/>
                    <a:pt x="1" y="5995"/>
                    <a:pt x="2110" y="5995"/>
                  </a:cubicBezTo>
                  <a:cubicBezTo>
                    <a:pt x="2706" y="5995"/>
                    <a:pt x="3403" y="5816"/>
                    <a:pt x="3741" y="5398"/>
                  </a:cubicBezTo>
                  <a:cubicBezTo>
                    <a:pt x="4099" y="4980"/>
                    <a:pt x="4278" y="4443"/>
                    <a:pt x="4278" y="3807"/>
                  </a:cubicBezTo>
                  <a:cubicBezTo>
                    <a:pt x="4278" y="3051"/>
                    <a:pt x="4099" y="2454"/>
                    <a:pt x="3741" y="2036"/>
                  </a:cubicBezTo>
                  <a:cubicBezTo>
                    <a:pt x="3403" y="1638"/>
                    <a:pt x="2945" y="1419"/>
                    <a:pt x="2388" y="1419"/>
                  </a:cubicBezTo>
                  <a:cubicBezTo>
                    <a:pt x="2110" y="1419"/>
                    <a:pt x="1891" y="1459"/>
                    <a:pt x="1692" y="1599"/>
                  </a:cubicBezTo>
                  <a:cubicBezTo>
                    <a:pt x="1493" y="1718"/>
                    <a:pt x="1314" y="1857"/>
                    <a:pt x="1194" y="2056"/>
                  </a:cubicBezTo>
                  <a:lnTo>
                    <a:pt x="1194" y="7"/>
                  </a:lnTo>
                  <a:cubicBezTo>
                    <a:pt x="1194" y="7"/>
                    <a:pt x="1135" y="0"/>
                    <a:pt x="1042" y="0"/>
                  </a:cubicBez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8"/>
            <p:cNvSpPr/>
            <p:nvPr/>
          </p:nvSpPr>
          <p:spPr>
            <a:xfrm>
              <a:off x="1007618" y="1456877"/>
              <a:ext cx="52708" cy="89148"/>
            </a:xfrm>
            <a:custGeom>
              <a:rect b="b" l="l" r="r" t="t"/>
              <a:pathLst>
                <a:path extrusionOk="0" h="4477" w="2647">
                  <a:moveTo>
                    <a:pt x="2527" y="0"/>
                  </a:moveTo>
                  <a:cubicBezTo>
                    <a:pt x="1" y="0"/>
                    <a:pt x="140" y="2228"/>
                    <a:pt x="140" y="2228"/>
                  </a:cubicBezTo>
                  <a:lnTo>
                    <a:pt x="140" y="4476"/>
                  </a:lnTo>
                  <a:lnTo>
                    <a:pt x="1294" y="4476"/>
                  </a:lnTo>
                  <a:lnTo>
                    <a:pt x="1294" y="2388"/>
                  </a:lnTo>
                  <a:cubicBezTo>
                    <a:pt x="1294" y="2030"/>
                    <a:pt x="1334" y="1771"/>
                    <a:pt x="1413" y="1612"/>
                  </a:cubicBezTo>
                  <a:cubicBezTo>
                    <a:pt x="1552" y="1313"/>
                    <a:pt x="1891" y="1174"/>
                    <a:pt x="2328" y="1174"/>
                  </a:cubicBezTo>
                  <a:lnTo>
                    <a:pt x="2448" y="1174"/>
                  </a:lnTo>
                  <a:cubicBezTo>
                    <a:pt x="2507" y="1174"/>
                    <a:pt x="2587" y="1174"/>
                    <a:pt x="2647" y="1194"/>
                  </a:cubicBezTo>
                  <a:lnTo>
                    <a:pt x="2647" y="20"/>
                  </a:lnTo>
                  <a:cubicBezTo>
                    <a:pt x="2627" y="0"/>
                    <a:pt x="2587" y="0"/>
                    <a:pt x="2587" y="0"/>
                  </a:cubicBez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8"/>
            <p:cNvSpPr/>
            <p:nvPr/>
          </p:nvSpPr>
          <p:spPr>
            <a:xfrm>
              <a:off x="839676" y="1427884"/>
              <a:ext cx="21406" cy="117743"/>
            </a:xfrm>
            <a:custGeom>
              <a:rect b="b" l="l" r="r" t="t"/>
              <a:pathLst>
                <a:path extrusionOk="0" h="5913" w="1075">
                  <a:moveTo>
                    <a:pt x="1074" y="4"/>
                  </a:moveTo>
                  <a:lnTo>
                    <a:pt x="1074" y="6"/>
                  </a:lnTo>
                  <a:lnTo>
                    <a:pt x="1074" y="6"/>
                  </a:lnTo>
                  <a:cubicBezTo>
                    <a:pt x="1075" y="6"/>
                    <a:pt x="1075" y="5"/>
                    <a:pt x="1074" y="4"/>
                  </a:cubicBezTo>
                  <a:close/>
                  <a:moveTo>
                    <a:pt x="1074" y="6"/>
                  </a:moveTo>
                  <a:lnTo>
                    <a:pt x="1074" y="6"/>
                  </a:lnTo>
                  <a:cubicBezTo>
                    <a:pt x="1055" y="42"/>
                    <a:pt x="0" y="0"/>
                    <a:pt x="0" y="860"/>
                  </a:cubicBezTo>
                  <a:lnTo>
                    <a:pt x="0" y="5912"/>
                  </a:lnTo>
                  <a:lnTo>
                    <a:pt x="1074" y="5912"/>
                  </a:lnTo>
                  <a:lnTo>
                    <a:pt x="1074" y="6"/>
                  </a:ln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8"/>
            <p:cNvSpPr/>
            <p:nvPr/>
          </p:nvSpPr>
          <p:spPr>
            <a:xfrm>
              <a:off x="878884" y="1428760"/>
              <a:ext cx="22601" cy="22581"/>
            </a:xfrm>
            <a:custGeom>
              <a:rect b="b" l="l" r="r" t="t"/>
              <a:pathLst>
                <a:path extrusionOk="0" h="1134" w="1135">
                  <a:moveTo>
                    <a:pt x="1" y="0"/>
                  </a:moveTo>
                  <a:lnTo>
                    <a:pt x="1" y="1134"/>
                  </a:lnTo>
                  <a:lnTo>
                    <a:pt x="1135" y="1134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8"/>
            <p:cNvSpPr/>
            <p:nvPr/>
          </p:nvSpPr>
          <p:spPr>
            <a:xfrm>
              <a:off x="878884" y="1459246"/>
              <a:ext cx="22999" cy="87177"/>
            </a:xfrm>
            <a:custGeom>
              <a:rect b="b" l="l" r="r" t="t"/>
              <a:pathLst>
                <a:path extrusionOk="0" h="4378" w="1155">
                  <a:moveTo>
                    <a:pt x="1" y="1"/>
                  </a:moveTo>
                  <a:lnTo>
                    <a:pt x="1" y="4377"/>
                  </a:lnTo>
                  <a:lnTo>
                    <a:pt x="1154" y="4377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68"/>
          <p:cNvSpPr txBox="1"/>
          <p:nvPr/>
        </p:nvSpPr>
        <p:spPr>
          <a:xfrm>
            <a:off x="465950" y="-611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02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77" name="Google Shape;377;p68"/>
          <p:cNvSpPr txBox="1"/>
          <p:nvPr/>
        </p:nvSpPr>
        <p:spPr>
          <a:xfrm>
            <a:off x="525411" y="2172769"/>
            <a:ext cx="45249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68"/>
          <p:cNvSpPr/>
          <p:nvPr/>
        </p:nvSpPr>
        <p:spPr>
          <a:xfrm>
            <a:off x="517200" y="1123400"/>
            <a:ext cx="1448400" cy="2988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Internal Systems </a:t>
            </a:r>
            <a:endParaRPr sz="12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79" name="Google Shape;379;p68"/>
          <p:cNvSpPr txBox="1"/>
          <p:nvPr/>
        </p:nvSpPr>
        <p:spPr>
          <a:xfrm>
            <a:off x="525400" y="3004306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Configuración de accesos</a:t>
            </a:r>
            <a:endParaRPr sz="1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p68"/>
          <p:cNvSpPr txBox="1"/>
          <p:nvPr/>
        </p:nvSpPr>
        <p:spPr>
          <a:xfrm>
            <a:off x="525411" y="1534069"/>
            <a:ext cx="45249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es" sz="48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Primeros </a:t>
            </a:r>
            <a:endParaRPr b="1" sz="480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es" sz="48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pasos</a:t>
            </a:r>
            <a:endParaRPr b="1" i="0" sz="4800" u="none" cap="none" strike="noStrike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1" name="Google Shape;381;p68"/>
          <p:cNvPicPr preferRelativeResize="0"/>
          <p:nvPr/>
        </p:nvPicPr>
        <p:blipFill rotWithShape="1">
          <a:blip r:embed="rId3">
            <a:alphaModFix/>
          </a:blip>
          <a:srcRect b="21893" l="0" r="0" t="3105"/>
          <a:stretch/>
        </p:blipFill>
        <p:spPr>
          <a:xfrm>
            <a:off x="4492250" y="549900"/>
            <a:ext cx="4257300" cy="425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77"/>
          <p:cNvPicPr preferRelativeResize="0"/>
          <p:nvPr/>
        </p:nvPicPr>
        <p:blipFill rotWithShape="1">
          <a:blip r:embed="rId3">
            <a:alphaModFix/>
          </a:blip>
          <a:srcRect b="6861" l="0" r="0" t="16820"/>
          <a:stretch/>
        </p:blipFill>
        <p:spPr>
          <a:xfrm>
            <a:off x="3791138" y="3284095"/>
            <a:ext cx="2231400" cy="574380"/>
          </a:xfrm>
          <a:prstGeom prst="rect">
            <a:avLst/>
          </a:prstGeom>
          <a:noFill/>
          <a:ln cap="flat" cmpd="sng" w="9525">
            <a:solidFill>
              <a:srgbClr val="3483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5" name="Google Shape;615;p77"/>
          <p:cNvPicPr preferRelativeResize="0"/>
          <p:nvPr/>
        </p:nvPicPr>
        <p:blipFill rotWithShape="1">
          <a:blip r:embed="rId4">
            <a:alphaModFix/>
          </a:blip>
          <a:srcRect b="51720" l="35979" r="36043" t="31927"/>
          <a:stretch/>
        </p:blipFill>
        <p:spPr>
          <a:xfrm>
            <a:off x="3791138" y="2162575"/>
            <a:ext cx="2231400" cy="843000"/>
          </a:xfrm>
          <a:prstGeom prst="roundRect">
            <a:avLst>
              <a:gd fmla="val 1462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6" name="Google Shape;616;p77"/>
          <p:cNvPicPr preferRelativeResize="0"/>
          <p:nvPr/>
        </p:nvPicPr>
        <p:blipFill rotWithShape="1">
          <a:blip r:embed="rId5">
            <a:alphaModFix/>
          </a:blip>
          <a:srcRect b="35233" l="26624" r="37909" t="21746"/>
          <a:stretch/>
        </p:blipFill>
        <p:spPr>
          <a:xfrm>
            <a:off x="6433550" y="2162575"/>
            <a:ext cx="2162400" cy="1695900"/>
          </a:xfrm>
          <a:prstGeom prst="roundRect">
            <a:avLst>
              <a:gd fmla="val 1732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7" name="Google Shape;617;p77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p77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19" name="Google Shape;619;p77"/>
          <p:cNvSpPr txBox="1"/>
          <p:nvPr/>
        </p:nvSpPr>
        <p:spPr>
          <a:xfrm>
            <a:off x="465950" y="2321575"/>
            <a:ext cx="2914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Introduce el código de seis dígitos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que te muestra en la aplicación de OKTA y selecciona, </a:t>
            </a:r>
            <a:r>
              <a:rPr b="1"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verificar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0" name="Google Shape;620;p77"/>
          <p:cNvSpPr txBox="1"/>
          <p:nvPr/>
        </p:nvSpPr>
        <p:spPr>
          <a:xfrm>
            <a:off x="465950" y="3049299"/>
            <a:ext cx="300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Listo! lograstes un paso, ahora por favor te vas a devolver en el navegador para continuar.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21" name="Google Shape;621;p77"/>
          <p:cNvCxnSpPr/>
          <p:nvPr/>
        </p:nvCxnSpPr>
        <p:spPr>
          <a:xfrm>
            <a:off x="478600" y="2947525"/>
            <a:ext cx="276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77"/>
          <p:cNvSpPr txBox="1"/>
          <p:nvPr/>
        </p:nvSpPr>
        <p:spPr>
          <a:xfrm>
            <a:off x="465950" y="1139450"/>
            <a:ext cx="37194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Aplicación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Okta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23" name="Google Shape;623;p77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624" name="Google Shape;624;p77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5" name="Google Shape;625;p77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626" name="Google Shape;626;p77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77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77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77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77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77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77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77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77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77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77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77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77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9" name="Google Shape;639;p77"/>
          <p:cNvSpPr/>
          <p:nvPr/>
        </p:nvSpPr>
        <p:spPr>
          <a:xfrm>
            <a:off x="467505" y="3739275"/>
            <a:ext cx="3007500" cy="482400"/>
          </a:xfrm>
          <a:prstGeom prst="roundRect">
            <a:avLst>
              <a:gd fmla="val 12941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Continúa con la siguiente slide para avanzar y poder generar los códigos de verificación alternativos.</a:t>
            </a:r>
            <a:endParaRPr/>
          </a:p>
        </p:txBody>
      </p:sp>
      <p:sp>
        <p:nvSpPr>
          <p:cNvPr id="640" name="Google Shape;640;p77"/>
          <p:cNvSpPr/>
          <p:nvPr/>
        </p:nvSpPr>
        <p:spPr>
          <a:xfrm>
            <a:off x="3860050" y="2604225"/>
            <a:ext cx="2092800" cy="227100"/>
          </a:xfrm>
          <a:prstGeom prst="roundRect">
            <a:avLst>
              <a:gd fmla="val 2315" name="adj"/>
            </a:avLst>
          </a:prstGeom>
          <a:noFill/>
          <a:ln cap="flat" cmpd="sng" w="9525">
            <a:solidFill>
              <a:srgbClr val="3483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1" name="Google Shape;641;p77"/>
          <p:cNvCxnSpPr>
            <a:stCxn id="640" idx="2"/>
            <a:endCxn id="614" idx="0"/>
          </p:cNvCxnSpPr>
          <p:nvPr/>
        </p:nvCxnSpPr>
        <p:spPr>
          <a:xfrm>
            <a:off x="4906450" y="2831325"/>
            <a:ext cx="300" cy="452700"/>
          </a:xfrm>
          <a:prstGeom prst="straightConnector1">
            <a:avLst/>
          </a:prstGeom>
          <a:noFill/>
          <a:ln cap="flat" cmpd="sng" w="9525">
            <a:solidFill>
              <a:srgbClr val="3483F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77"/>
          <p:cNvCxnSpPr/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77"/>
          <p:cNvSpPr/>
          <p:nvPr/>
        </p:nvSpPr>
        <p:spPr>
          <a:xfrm>
            <a:off x="5800243" y="18529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77"/>
          <p:cNvSpPr/>
          <p:nvPr/>
        </p:nvSpPr>
        <p:spPr>
          <a:xfrm>
            <a:off x="8373650" y="18529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8"/>
          <p:cNvSpPr/>
          <p:nvPr/>
        </p:nvSpPr>
        <p:spPr>
          <a:xfrm>
            <a:off x="4132750" y="0"/>
            <a:ext cx="5011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78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1" name="Google Shape;651;p78"/>
          <p:cNvSpPr txBox="1"/>
          <p:nvPr/>
        </p:nvSpPr>
        <p:spPr>
          <a:xfrm>
            <a:off x="465950" y="1139450"/>
            <a:ext cx="5796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Códigos de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verificación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alternativos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52" name="Google Shape;652;p78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653" name="Google Shape;653;p78"/>
          <p:cNvCxnSpPr>
            <a:stCxn id="650" idx="3"/>
          </p:cNvCxnSpPr>
          <p:nvPr/>
        </p:nvCxnSpPr>
        <p:spPr>
          <a:xfrm>
            <a:off x="1779325" y="332625"/>
            <a:ext cx="199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78"/>
          <p:cNvSpPr txBox="1"/>
          <p:nvPr/>
        </p:nvSpPr>
        <p:spPr>
          <a:xfrm>
            <a:off x="465951" y="2995775"/>
            <a:ext cx="2730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Debes seleccionar la opción de Códigos de verificación alternativos.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5" name="Google Shape;655;p78"/>
          <p:cNvPicPr preferRelativeResize="0"/>
          <p:nvPr/>
        </p:nvPicPr>
        <p:blipFill rotWithShape="1">
          <a:blip r:embed="rId3">
            <a:alphaModFix/>
          </a:blip>
          <a:srcRect b="15818" l="22892" r="22794" t="58292"/>
          <a:stretch/>
        </p:blipFill>
        <p:spPr>
          <a:xfrm>
            <a:off x="3534825" y="1592350"/>
            <a:ext cx="5037900" cy="1350300"/>
          </a:xfrm>
          <a:prstGeom prst="roundRect">
            <a:avLst>
              <a:gd fmla="val 127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6" name="Google Shape;656;p78"/>
          <p:cNvSpPr txBox="1"/>
          <p:nvPr/>
        </p:nvSpPr>
        <p:spPr>
          <a:xfrm>
            <a:off x="-4915475" y="2423125"/>
            <a:ext cx="21198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57" name="Google Shape;657;p78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658" name="Google Shape;658;p78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9" name="Google Shape;659;p78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660" name="Google Shape;660;p78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78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78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78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78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78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78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78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78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78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78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78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78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3" name="Google Shape;673;p78"/>
          <p:cNvSpPr/>
          <p:nvPr/>
        </p:nvSpPr>
        <p:spPr>
          <a:xfrm>
            <a:off x="8443043" y="12025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9"/>
          <p:cNvSpPr/>
          <p:nvPr/>
        </p:nvSpPr>
        <p:spPr>
          <a:xfrm>
            <a:off x="4132750" y="0"/>
            <a:ext cx="5011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9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0" name="Google Shape;680;p79"/>
          <p:cNvSpPr txBox="1"/>
          <p:nvPr/>
        </p:nvSpPr>
        <p:spPr>
          <a:xfrm>
            <a:off x="465950" y="1139450"/>
            <a:ext cx="5796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Códigos de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verificación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alternativos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81" name="Google Shape;681;p79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682" name="Google Shape;682;p79"/>
          <p:cNvCxnSpPr>
            <a:stCxn id="679" idx="3"/>
          </p:cNvCxnSpPr>
          <p:nvPr/>
        </p:nvCxnSpPr>
        <p:spPr>
          <a:xfrm>
            <a:off x="1779325" y="332625"/>
            <a:ext cx="199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3" name="Google Shape;683;p79"/>
          <p:cNvPicPr preferRelativeResize="0"/>
          <p:nvPr/>
        </p:nvPicPr>
        <p:blipFill rotWithShape="1">
          <a:blip r:embed="rId3">
            <a:alphaModFix/>
          </a:blip>
          <a:srcRect b="36276" l="29610" r="40790" t="13535"/>
          <a:stretch/>
        </p:blipFill>
        <p:spPr>
          <a:xfrm>
            <a:off x="6228425" y="1292250"/>
            <a:ext cx="2334300" cy="2559000"/>
          </a:xfrm>
          <a:prstGeom prst="roundRect">
            <a:avLst>
              <a:gd fmla="val 1464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4" name="Google Shape;684;p79"/>
          <p:cNvPicPr preferRelativeResize="0"/>
          <p:nvPr/>
        </p:nvPicPr>
        <p:blipFill rotWithShape="1">
          <a:blip r:embed="rId4">
            <a:alphaModFix/>
          </a:blip>
          <a:srcRect b="62228" l="28769" r="34982" t="13576"/>
          <a:stretch/>
        </p:blipFill>
        <p:spPr>
          <a:xfrm>
            <a:off x="3235725" y="1985700"/>
            <a:ext cx="2715600" cy="1172100"/>
          </a:xfrm>
          <a:prstGeom prst="roundRect">
            <a:avLst>
              <a:gd fmla="val 3162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5" name="Google Shape;685;p79"/>
          <p:cNvSpPr txBox="1"/>
          <p:nvPr/>
        </p:nvSpPr>
        <p:spPr>
          <a:xfrm>
            <a:off x="465950" y="2778775"/>
            <a:ext cx="242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2.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Selecciona &gt; “Obtén códigos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 seguridad”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6" name="Google Shape;686;p79"/>
          <p:cNvSpPr txBox="1"/>
          <p:nvPr/>
        </p:nvSpPr>
        <p:spPr>
          <a:xfrm>
            <a:off x="465950" y="3407425"/>
            <a:ext cx="2427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3.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Luego, te van a generar 10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códigos, el cual lo puedes descargar.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87" name="Google Shape;687;p79"/>
          <p:cNvCxnSpPr/>
          <p:nvPr/>
        </p:nvCxnSpPr>
        <p:spPr>
          <a:xfrm>
            <a:off x="478600" y="3404725"/>
            <a:ext cx="2438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79"/>
          <p:cNvSpPr/>
          <p:nvPr/>
        </p:nvSpPr>
        <p:spPr>
          <a:xfrm>
            <a:off x="472575" y="4227459"/>
            <a:ext cx="1467000" cy="239700"/>
          </a:xfrm>
          <a:prstGeom prst="roundRect">
            <a:avLst>
              <a:gd fmla="val 15436" name="adj"/>
            </a:avLst>
          </a:prstGeom>
          <a:solidFill>
            <a:srgbClr val="348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Continua con el proceso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89" name="Google Shape;689;p79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690" name="Google Shape;690;p79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1" name="Google Shape;691;p79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692" name="Google Shape;692;p79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79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79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79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79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79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79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79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79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79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79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79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79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5" name="Google Shape;705;p79"/>
          <p:cNvSpPr/>
          <p:nvPr/>
        </p:nvSpPr>
        <p:spPr>
          <a:xfrm>
            <a:off x="5789393" y="185072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79"/>
          <p:cNvSpPr/>
          <p:nvPr/>
        </p:nvSpPr>
        <p:spPr>
          <a:xfrm>
            <a:off x="8406093" y="115727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0"/>
          <p:cNvSpPr txBox="1"/>
          <p:nvPr/>
        </p:nvSpPr>
        <p:spPr>
          <a:xfrm>
            <a:off x="465951" y="2038200"/>
            <a:ext cx="3411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4.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Ya teniendo las dos opciones configuradas, por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último, selecciona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Activar verificaci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ón en dos pasos.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p80"/>
          <p:cNvSpPr txBox="1"/>
          <p:nvPr/>
        </p:nvSpPr>
        <p:spPr>
          <a:xfrm>
            <a:off x="465950" y="2876400"/>
            <a:ext cx="3280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5.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Luego, te va a indicar que tu cuenta está protegida por la verificación en dos pasos.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3" name="Google Shape;713;p80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4" name="Google Shape;714;p80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715" name="Google Shape;715;p80"/>
          <p:cNvCxnSpPr>
            <a:stCxn id="713" idx="3"/>
          </p:cNvCxnSpPr>
          <p:nvPr/>
        </p:nvCxnSpPr>
        <p:spPr>
          <a:xfrm>
            <a:off x="1779325" y="332625"/>
            <a:ext cx="199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80"/>
          <p:cNvSpPr txBox="1"/>
          <p:nvPr/>
        </p:nvSpPr>
        <p:spPr>
          <a:xfrm>
            <a:off x="465950" y="1139450"/>
            <a:ext cx="37194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¡Listo!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17" name="Google Shape;717;p80"/>
          <p:cNvSpPr/>
          <p:nvPr/>
        </p:nvSpPr>
        <p:spPr>
          <a:xfrm>
            <a:off x="4132750" y="0"/>
            <a:ext cx="5011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8" name="Google Shape;718;p80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719" name="Google Shape;719;p80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0" name="Google Shape;720;p80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721" name="Google Shape;721;p80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80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80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80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80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80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80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80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80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80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80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80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80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4" name="Google Shape;734;p80"/>
          <p:cNvGrpSpPr/>
          <p:nvPr/>
        </p:nvGrpSpPr>
        <p:grpSpPr>
          <a:xfrm>
            <a:off x="4899925" y="880700"/>
            <a:ext cx="3016800" cy="623700"/>
            <a:chOff x="2705900" y="985800"/>
            <a:chExt cx="3016800" cy="623700"/>
          </a:xfrm>
        </p:grpSpPr>
        <p:pic>
          <p:nvPicPr>
            <p:cNvPr id="735" name="Google Shape;735;p80"/>
            <p:cNvPicPr preferRelativeResize="0"/>
            <p:nvPr/>
          </p:nvPicPr>
          <p:blipFill rotWithShape="1">
            <a:blip r:embed="rId3">
              <a:alphaModFix/>
            </a:blip>
            <a:srcRect b="20964" l="22904" r="22768" t="59069"/>
            <a:stretch/>
          </p:blipFill>
          <p:spPr>
            <a:xfrm>
              <a:off x="2705900" y="985800"/>
              <a:ext cx="3016800" cy="623700"/>
            </a:xfrm>
            <a:prstGeom prst="roundRect">
              <a:avLst>
                <a:gd fmla="val 3162" name="adj"/>
              </a:avLst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36" name="Google Shape;736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58890" y="1062287"/>
              <a:ext cx="815222" cy="18693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37" name="Google Shape;737;p80"/>
          <p:cNvCxnSpPr/>
          <p:nvPr/>
        </p:nvCxnSpPr>
        <p:spPr>
          <a:xfrm>
            <a:off x="465950" y="2664325"/>
            <a:ext cx="1786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80"/>
          <p:cNvSpPr/>
          <p:nvPr/>
        </p:nvSpPr>
        <p:spPr>
          <a:xfrm>
            <a:off x="7837818" y="76350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9" name="Google Shape;739;p80"/>
          <p:cNvPicPr preferRelativeResize="0"/>
          <p:nvPr/>
        </p:nvPicPr>
        <p:blipFill rotWithShape="1">
          <a:blip r:embed="rId5">
            <a:alphaModFix/>
          </a:blip>
          <a:srcRect b="44046" l="25994" r="49090" t="17107"/>
          <a:stretch/>
        </p:blipFill>
        <p:spPr>
          <a:xfrm>
            <a:off x="4973608" y="1733612"/>
            <a:ext cx="2910300" cy="2934000"/>
          </a:xfrm>
          <a:prstGeom prst="roundRect">
            <a:avLst>
              <a:gd fmla="val 1738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0" name="Google Shape;740;p80"/>
          <p:cNvSpPr/>
          <p:nvPr/>
        </p:nvSpPr>
        <p:spPr>
          <a:xfrm>
            <a:off x="7837818" y="184962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1"/>
          <p:cNvSpPr/>
          <p:nvPr/>
        </p:nvSpPr>
        <p:spPr>
          <a:xfrm>
            <a:off x="0" y="3437925"/>
            <a:ext cx="9144000" cy="170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6" name="Google Shape;746;p81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747" name="Google Shape;747;p81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8" name="Google Shape;748;p81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749" name="Google Shape;749;p81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81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81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81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81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81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81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81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81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81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81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81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81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2" name="Google Shape;762;p81">
            <a:hlinkClick action="ppaction://hlinkshowjump?jump=nextslide"/>
          </p:cNvPr>
          <p:cNvSpPr/>
          <p:nvPr/>
        </p:nvSpPr>
        <p:spPr>
          <a:xfrm>
            <a:off x="4799739" y="3928525"/>
            <a:ext cx="3949800" cy="298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 no, por favor continua con la siguiente Slide</a:t>
            </a:r>
            <a:endParaRPr sz="1200">
              <a:solidFill>
                <a:srgbClr val="99999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763" name="Google Shape;763;p81"/>
          <p:cNvCxnSpPr>
            <a:stCxn id="764" idx="3"/>
          </p:cNvCxnSpPr>
          <p:nvPr/>
        </p:nvCxnSpPr>
        <p:spPr>
          <a:xfrm>
            <a:off x="1779325" y="332625"/>
            <a:ext cx="692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81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5" name="Google Shape;765;p81"/>
          <p:cNvSpPr txBox="1"/>
          <p:nvPr/>
        </p:nvSpPr>
        <p:spPr>
          <a:xfrm>
            <a:off x="1025400" y="1841677"/>
            <a:ext cx="7093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SI ENTRAS AL EQUIPO DE CX </a:t>
            </a:r>
            <a:endParaRPr b="1" sz="30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COMO REPRESENTANTE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6" name="Google Shape;766;p81">
            <a:hlinkClick action="ppaction://hlinksldjump" r:id="rId3"/>
          </p:cNvPr>
          <p:cNvSpPr/>
          <p:nvPr/>
        </p:nvSpPr>
        <p:spPr>
          <a:xfrm>
            <a:off x="465950" y="3928525"/>
            <a:ext cx="3949800" cy="2988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Por favor avanza al slide 19</a:t>
            </a:r>
            <a:endParaRPr sz="12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67" name="Google Shape;767;p81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26743" r="27171" t="0"/>
          <a:stretch/>
        </p:blipFill>
        <p:spPr>
          <a:xfrm>
            <a:off x="4289300" y="1045397"/>
            <a:ext cx="565400" cy="44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2"/>
          <p:cNvSpPr/>
          <p:nvPr/>
        </p:nvSpPr>
        <p:spPr>
          <a:xfrm>
            <a:off x="4135400" y="989999"/>
            <a:ext cx="944700" cy="944700"/>
          </a:xfrm>
          <a:prstGeom prst="roundRect">
            <a:avLst>
              <a:gd fmla="val 636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82"/>
          <p:cNvSpPr txBox="1"/>
          <p:nvPr/>
        </p:nvSpPr>
        <p:spPr>
          <a:xfrm>
            <a:off x="465950" y="2096388"/>
            <a:ext cx="82836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Activar la</a:t>
            </a:r>
            <a:b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sincronización</a:t>
            </a:r>
            <a:b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 Google</a:t>
            </a:r>
            <a:endParaRPr sz="48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74" name="Google Shape;774;p82"/>
          <p:cNvPicPr preferRelativeResize="0"/>
          <p:nvPr/>
        </p:nvPicPr>
        <p:blipFill rotWithShape="1">
          <a:blip r:embed="rId3">
            <a:alphaModFix/>
          </a:blip>
          <a:srcRect b="3648" l="2361" r="870" t="2064"/>
          <a:stretch/>
        </p:blipFill>
        <p:spPr>
          <a:xfrm>
            <a:off x="4303425" y="1165825"/>
            <a:ext cx="608650" cy="59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3"/>
          <p:cNvSpPr/>
          <p:nvPr/>
        </p:nvSpPr>
        <p:spPr>
          <a:xfrm>
            <a:off x="4132750" y="0"/>
            <a:ext cx="5011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83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1" name="Google Shape;781;p83"/>
          <p:cNvSpPr txBox="1"/>
          <p:nvPr/>
        </p:nvSpPr>
        <p:spPr>
          <a:xfrm>
            <a:off x="465950" y="1139450"/>
            <a:ext cx="3240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Realiza el 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siguiente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proceso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82" name="Google Shape;782;p83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SYNC MAIL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783" name="Google Shape;783;p83"/>
          <p:cNvCxnSpPr>
            <a:stCxn id="780" idx="3"/>
          </p:cNvCxnSpPr>
          <p:nvPr/>
        </p:nvCxnSpPr>
        <p:spPr>
          <a:xfrm>
            <a:off x="1779325" y="332625"/>
            <a:ext cx="199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83"/>
          <p:cNvSpPr txBox="1"/>
          <p:nvPr/>
        </p:nvSpPr>
        <p:spPr>
          <a:xfrm>
            <a:off x="465951" y="2995775"/>
            <a:ext cx="2730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Selecciona el icono con la inicial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 tu nombre y seguido, Activar la sincronización…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5" name="Google Shape;785;p83"/>
          <p:cNvSpPr txBox="1"/>
          <p:nvPr/>
        </p:nvSpPr>
        <p:spPr>
          <a:xfrm>
            <a:off x="465953" y="3712225"/>
            <a:ext cx="2730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Ingresas con tu email MELI y password.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86" name="Google Shape;786;p83"/>
          <p:cNvCxnSpPr/>
          <p:nvPr/>
        </p:nvCxnSpPr>
        <p:spPr>
          <a:xfrm>
            <a:off x="478600" y="3557125"/>
            <a:ext cx="276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7" name="Google Shape;787;p83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788" name="Google Shape;788;p83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9" name="Google Shape;789;p83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790" name="Google Shape;790;p83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83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83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83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83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83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83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83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83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83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83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83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83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03" name="Google Shape;803;p83"/>
          <p:cNvPicPr preferRelativeResize="0"/>
          <p:nvPr/>
        </p:nvPicPr>
        <p:blipFill rotWithShape="1">
          <a:blip r:embed="rId3">
            <a:alphaModFix/>
          </a:blip>
          <a:srcRect b="21202" l="37228" r="37228" t="24763"/>
          <a:stretch/>
        </p:blipFill>
        <p:spPr>
          <a:xfrm>
            <a:off x="6056700" y="1231800"/>
            <a:ext cx="2190300" cy="2995500"/>
          </a:xfrm>
          <a:prstGeom prst="roundRect">
            <a:avLst>
              <a:gd fmla="val 2944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4" name="Google Shape;804;p83"/>
          <p:cNvSpPr/>
          <p:nvPr/>
        </p:nvSpPr>
        <p:spPr>
          <a:xfrm>
            <a:off x="8083825" y="11394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05" name="Google Shape;805;p83"/>
          <p:cNvGrpSpPr/>
          <p:nvPr/>
        </p:nvGrpSpPr>
        <p:grpSpPr>
          <a:xfrm>
            <a:off x="3706150" y="1231800"/>
            <a:ext cx="2100600" cy="2995500"/>
            <a:chOff x="3706150" y="1231800"/>
            <a:chExt cx="2100600" cy="2995500"/>
          </a:xfrm>
        </p:grpSpPr>
        <p:pic>
          <p:nvPicPr>
            <p:cNvPr id="806" name="Google Shape;806;p83"/>
            <p:cNvPicPr preferRelativeResize="0"/>
            <p:nvPr/>
          </p:nvPicPr>
          <p:blipFill rotWithShape="1">
            <a:blip r:embed="rId4">
              <a:alphaModFix/>
            </a:blip>
            <a:srcRect b="50396" l="80890" r="0" t="7452"/>
            <a:stretch/>
          </p:blipFill>
          <p:spPr>
            <a:xfrm>
              <a:off x="3706150" y="1231800"/>
              <a:ext cx="2100600" cy="2995500"/>
            </a:xfrm>
            <a:prstGeom prst="roundRect">
              <a:avLst>
                <a:gd fmla="val 3162" name="adj"/>
              </a:avLst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07" name="Google Shape;807;p83"/>
            <p:cNvSpPr/>
            <p:nvPr/>
          </p:nvSpPr>
          <p:spPr>
            <a:xfrm>
              <a:off x="4270875" y="2271200"/>
              <a:ext cx="1038000" cy="15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83"/>
          <p:cNvSpPr/>
          <p:nvPr/>
        </p:nvSpPr>
        <p:spPr>
          <a:xfrm>
            <a:off x="3749425" y="2452700"/>
            <a:ext cx="822600" cy="9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83"/>
          <p:cNvSpPr/>
          <p:nvPr/>
        </p:nvSpPr>
        <p:spPr>
          <a:xfrm>
            <a:off x="5676618" y="11394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4"/>
          <p:cNvSpPr/>
          <p:nvPr/>
        </p:nvSpPr>
        <p:spPr>
          <a:xfrm>
            <a:off x="233100" y="1371950"/>
            <a:ext cx="8677800" cy="315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5" name="Google Shape;815;p84"/>
          <p:cNvCxnSpPr>
            <a:stCxn id="816" idx="3"/>
            <a:endCxn id="817" idx="1"/>
          </p:cNvCxnSpPr>
          <p:nvPr/>
        </p:nvCxnSpPr>
        <p:spPr>
          <a:xfrm>
            <a:off x="3101450" y="3136176"/>
            <a:ext cx="3285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6" name="Google Shape;816;p84"/>
          <p:cNvPicPr preferRelativeResize="0"/>
          <p:nvPr/>
        </p:nvPicPr>
        <p:blipFill rotWithShape="1">
          <a:blip r:embed="rId3">
            <a:alphaModFix/>
          </a:blip>
          <a:srcRect b="29343" l="35238" r="35335" t="25077"/>
          <a:stretch/>
        </p:blipFill>
        <p:spPr>
          <a:xfrm>
            <a:off x="465950" y="1816476"/>
            <a:ext cx="2635500" cy="2639400"/>
          </a:xfrm>
          <a:prstGeom prst="roundRect">
            <a:avLst>
              <a:gd fmla="val 941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8" name="Google Shape;818;p84"/>
          <p:cNvPicPr preferRelativeResize="0"/>
          <p:nvPr/>
        </p:nvPicPr>
        <p:blipFill rotWithShape="1">
          <a:blip r:embed="rId4">
            <a:alphaModFix/>
          </a:blip>
          <a:srcRect b="26503" l="35211" r="35446" t="22322"/>
          <a:stretch/>
        </p:blipFill>
        <p:spPr>
          <a:xfrm>
            <a:off x="3549812" y="1816475"/>
            <a:ext cx="2340600" cy="2639400"/>
          </a:xfrm>
          <a:prstGeom prst="roundRect">
            <a:avLst>
              <a:gd fmla="val 663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7" name="Google Shape;817;p84"/>
          <p:cNvPicPr preferRelativeResize="0"/>
          <p:nvPr/>
        </p:nvPicPr>
        <p:blipFill rotWithShape="1">
          <a:blip r:embed="rId5">
            <a:alphaModFix/>
          </a:blip>
          <a:srcRect b="2847" l="1009" r="1009" t="2847"/>
          <a:stretch/>
        </p:blipFill>
        <p:spPr>
          <a:xfrm>
            <a:off x="6387350" y="1816475"/>
            <a:ext cx="2362200" cy="2639400"/>
          </a:xfrm>
          <a:prstGeom prst="roundRect">
            <a:avLst>
              <a:gd fmla="val 492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19" name="Google Shape;819;p84"/>
          <p:cNvCxnSpPr>
            <a:stCxn id="820" idx="3"/>
          </p:cNvCxnSpPr>
          <p:nvPr/>
        </p:nvCxnSpPr>
        <p:spPr>
          <a:xfrm>
            <a:off x="1779325" y="332625"/>
            <a:ext cx="692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84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1" name="Google Shape;821;p84"/>
          <p:cNvSpPr txBox="1"/>
          <p:nvPr/>
        </p:nvSpPr>
        <p:spPr>
          <a:xfrm>
            <a:off x="465950" y="648525"/>
            <a:ext cx="8283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Selecciona</a:t>
            </a:r>
            <a:r>
              <a:rPr lang="es" sz="24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continuar, aceptar y ya estar</a:t>
            </a:r>
            <a:r>
              <a:rPr lang="es" sz="24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á</a:t>
            </a:r>
            <a:r>
              <a:rPr lang="es" sz="24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sincronizada</a:t>
            </a:r>
            <a:endParaRPr sz="24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822" name="Google Shape;822;p84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823" name="Google Shape;823;p84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4" name="Google Shape;824;p84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825" name="Google Shape;825;p84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84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84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84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84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84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84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84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84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84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84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84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84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8" name="Google Shape;838;p84"/>
          <p:cNvSpPr/>
          <p:nvPr/>
        </p:nvSpPr>
        <p:spPr>
          <a:xfrm>
            <a:off x="400268" y="16953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9" name="Google Shape;839;p84"/>
          <p:cNvSpPr/>
          <p:nvPr/>
        </p:nvSpPr>
        <p:spPr>
          <a:xfrm>
            <a:off x="6938350" y="3152625"/>
            <a:ext cx="649500" cy="155100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4"/>
          <p:cNvSpPr/>
          <p:nvPr/>
        </p:nvSpPr>
        <p:spPr>
          <a:xfrm>
            <a:off x="6462300" y="3986300"/>
            <a:ext cx="1782000" cy="222300"/>
          </a:xfrm>
          <a:prstGeom prst="roundRect">
            <a:avLst>
              <a:gd fmla="val 2315" name="adj"/>
            </a:avLst>
          </a:prstGeom>
          <a:noFill/>
          <a:ln cap="flat" cmpd="sng" w="19050">
            <a:solidFill>
              <a:srgbClr val="3483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5"/>
          <p:cNvSpPr/>
          <p:nvPr/>
        </p:nvSpPr>
        <p:spPr>
          <a:xfrm>
            <a:off x="4135400" y="989999"/>
            <a:ext cx="944700" cy="944700"/>
          </a:xfrm>
          <a:prstGeom prst="roundRect">
            <a:avLst>
              <a:gd fmla="val 636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85"/>
          <p:cNvSpPr txBox="1"/>
          <p:nvPr/>
        </p:nvSpPr>
        <p:spPr>
          <a:xfrm>
            <a:off x="465950" y="1943988"/>
            <a:ext cx="82836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MFA OKTA</a:t>
            </a:r>
            <a:endParaRPr sz="48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47" name="Google Shape;847;p85"/>
          <p:cNvPicPr preferRelativeResize="0"/>
          <p:nvPr/>
        </p:nvPicPr>
        <p:blipFill rotWithShape="1">
          <a:blip r:embed="rId3">
            <a:alphaModFix/>
          </a:blip>
          <a:srcRect b="18261" l="0" r="64354" t="17955"/>
          <a:stretch/>
        </p:blipFill>
        <p:spPr>
          <a:xfrm>
            <a:off x="4421313" y="1274688"/>
            <a:ext cx="372874" cy="37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6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86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54" name="Google Shape;854;p86"/>
          <p:cNvCxnSpPr/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86"/>
          <p:cNvSpPr txBox="1"/>
          <p:nvPr/>
        </p:nvSpPr>
        <p:spPr>
          <a:xfrm>
            <a:off x="465950" y="1139450"/>
            <a:ext cx="27645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Realiza el 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siguiente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proceso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56" name="Google Shape;856;p86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MFA OKTA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57" name="Google Shape;857;p86"/>
          <p:cNvSpPr txBox="1"/>
          <p:nvPr/>
        </p:nvSpPr>
        <p:spPr>
          <a:xfrm>
            <a:off x="465950" y="2897813"/>
            <a:ext cx="31035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Dentro de Home MELI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8" name="Google Shape;858;p86"/>
          <p:cNvSpPr txBox="1"/>
          <p:nvPr/>
        </p:nvSpPr>
        <p:spPr>
          <a:xfrm>
            <a:off x="465953" y="3468925"/>
            <a:ext cx="2730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Selecciona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Iniciar Sesi</a:t>
            </a:r>
            <a:r>
              <a:rPr b="1"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ón</a:t>
            </a:r>
            <a:endParaRPr b="1"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59" name="Google Shape;859;p86"/>
          <p:cNvCxnSpPr/>
          <p:nvPr/>
        </p:nvCxnSpPr>
        <p:spPr>
          <a:xfrm>
            <a:off x="478600" y="3365948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86"/>
          <p:cNvSpPr txBox="1"/>
          <p:nvPr/>
        </p:nvSpPr>
        <p:spPr>
          <a:xfrm>
            <a:off x="465950" y="3942075"/>
            <a:ext cx="340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61" name="Google Shape;861;p86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862" name="Google Shape;862;p86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3" name="Google Shape;863;p86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864" name="Google Shape;864;p86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86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86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86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6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86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86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86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86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86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86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86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86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877" name="Google Shape;877;p86"/>
          <p:cNvCxnSpPr/>
          <p:nvPr/>
        </p:nvCxnSpPr>
        <p:spPr>
          <a:xfrm>
            <a:off x="478600" y="3846562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8" name="Google Shape;8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20953"/>
            <a:ext cx="4239900" cy="295372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9" name="Google Shape;879;p86"/>
          <p:cNvSpPr/>
          <p:nvPr/>
        </p:nvSpPr>
        <p:spPr>
          <a:xfrm>
            <a:off x="4484868" y="80667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0" name="Google Shape;880;p86"/>
          <p:cNvSpPr/>
          <p:nvPr/>
        </p:nvSpPr>
        <p:spPr>
          <a:xfrm>
            <a:off x="7937050" y="1409025"/>
            <a:ext cx="656100" cy="2889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3483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9"/>
          <p:cNvSpPr/>
          <p:nvPr/>
        </p:nvSpPr>
        <p:spPr>
          <a:xfrm>
            <a:off x="4576800" y="0"/>
            <a:ext cx="4567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9"/>
          <p:cNvSpPr txBox="1"/>
          <p:nvPr/>
        </p:nvSpPr>
        <p:spPr>
          <a:xfrm>
            <a:off x="5030150" y="1568825"/>
            <a:ext cx="3198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Para acceder a tu Notebook (Windows o MAC)</a:t>
            </a:r>
            <a:b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debes colocar tu user y password.</a:t>
            </a:r>
            <a:b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 entras al equipo de CX como Representante, tu Notebook es un Chromebook, el cual debes ingresar con el email de </a:t>
            </a:r>
            <a: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MELI</a:t>
            </a:r>
            <a: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(*****@mercadolibre…) y password.</a:t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69"/>
          <p:cNvSpPr txBox="1"/>
          <p:nvPr/>
        </p:nvSpPr>
        <p:spPr>
          <a:xfrm>
            <a:off x="872650" y="8026175"/>
            <a:ext cx="3000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89" name="Google Shape;389;p69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69"/>
          <p:cNvSpPr txBox="1"/>
          <p:nvPr/>
        </p:nvSpPr>
        <p:spPr>
          <a:xfrm>
            <a:off x="465950" y="1139450"/>
            <a:ext cx="37194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Válida</a:t>
            </a: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contar con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lo siguiente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91" name="Google Shape;391;p69"/>
          <p:cNvSpPr txBox="1"/>
          <p:nvPr/>
        </p:nvSpPr>
        <p:spPr>
          <a:xfrm>
            <a:off x="707200" y="24129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us credenciales de acceso (User, email y password) que son enviadas a tu Whatsapp.</a:t>
            </a:r>
            <a:endParaRPr sz="1100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69"/>
          <p:cNvSpPr/>
          <p:nvPr/>
        </p:nvSpPr>
        <p:spPr>
          <a:xfrm>
            <a:off x="478600" y="698650"/>
            <a:ext cx="11274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Antes de empezar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93" name="Google Shape;393;p69"/>
          <p:cNvSpPr txBox="1"/>
          <p:nvPr/>
        </p:nvSpPr>
        <p:spPr>
          <a:xfrm>
            <a:off x="707200" y="30370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 Notebook de MELI.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69"/>
          <p:cNvSpPr txBox="1"/>
          <p:nvPr/>
        </p:nvSpPr>
        <p:spPr>
          <a:xfrm>
            <a:off x="707200" y="3471700"/>
            <a:ext cx="319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 app de OKTA. Te dejamos los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códigos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Qr para que la puedas descargar directamente desde tu celular</a:t>
            </a:r>
            <a:endParaRPr sz="1300">
              <a:solidFill>
                <a:srgbClr val="999999"/>
              </a:solidFill>
            </a:endParaRPr>
          </a:p>
        </p:txBody>
      </p:sp>
      <p:cxnSp>
        <p:nvCxnSpPr>
          <p:cNvPr id="395" name="Google Shape;395;p69"/>
          <p:cNvCxnSpPr>
            <a:stCxn id="389" idx="3"/>
          </p:cNvCxnSpPr>
          <p:nvPr/>
        </p:nvCxnSpPr>
        <p:spPr>
          <a:xfrm>
            <a:off x="1779325" y="332625"/>
            <a:ext cx="199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69"/>
          <p:cNvSpPr txBox="1"/>
          <p:nvPr/>
        </p:nvSpPr>
        <p:spPr>
          <a:xfrm>
            <a:off x="5030150" y="860125"/>
            <a:ext cx="37194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Ten en cuenta que</a:t>
            </a:r>
            <a:endParaRPr sz="24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7" name="Google Shape;397;p69"/>
          <p:cNvSpPr/>
          <p:nvPr/>
        </p:nvSpPr>
        <p:spPr>
          <a:xfrm>
            <a:off x="5030150" y="2793675"/>
            <a:ext cx="2689200" cy="468600"/>
          </a:xfrm>
          <a:prstGeom prst="roundRect">
            <a:avLst>
              <a:gd fmla="val 12941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Si aún no cuentas con tus credenciales, </a:t>
            </a:r>
            <a:br>
              <a:rPr b="1" lang="es" sz="900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s" sz="900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por favor te debes comunicar con tu TA.</a:t>
            </a:r>
            <a:endParaRPr b="1"/>
          </a:p>
        </p:txBody>
      </p:sp>
      <p:cxnSp>
        <p:nvCxnSpPr>
          <p:cNvPr id="398" name="Google Shape;398;p69"/>
          <p:cNvCxnSpPr/>
          <p:nvPr/>
        </p:nvCxnSpPr>
        <p:spPr>
          <a:xfrm>
            <a:off x="478600" y="3004288"/>
            <a:ext cx="3460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69"/>
          <p:cNvCxnSpPr/>
          <p:nvPr/>
        </p:nvCxnSpPr>
        <p:spPr>
          <a:xfrm>
            <a:off x="478600" y="3423825"/>
            <a:ext cx="3460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0" name="Google Shape;400;p69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401" name="Google Shape;401;p69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" name="Google Shape;402;p69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403" name="Google Shape;403;p69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69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69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69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69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69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69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69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69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69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69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69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69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6" name="Google Shape;416;p69"/>
          <p:cNvGrpSpPr/>
          <p:nvPr/>
        </p:nvGrpSpPr>
        <p:grpSpPr>
          <a:xfrm>
            <a:off x="502371" y="2523155"/>
            <a:ext cx="140125" cy="105098"/>
            <a:chOff x="5649353" y="2515518"/>
            <a:chExt cx="185719" cy="139294"/>
          </a:xfrm>
        </p:grpSpPr>
        <p:sp>
          <p:nvSpPr>
            <p:cNvPr id="417" name="Google Shape;417;p69"/>
            <p:cNvSpPr/>
            <p:nvPr/>
          </p:nvSpPr>
          <p:spPr>
            <a:xfrm>
              <a:off x="5649353" y="2515518"/>
              <a:ext cx="185719" cy="139294"/>
            </a:xfrm>
            <a:custGeom>
              <a:rect b="b" l="l" r="r" t="t"/>
              <a:pathLst>
                <a:path extrusionOk="0" h="6688" w="8917">
                  <a:moveTo>
                    <a:pt x="7802" y="758"/>
                  </a:moveTo>
                  <a:cubicBezTo>
                    <a:pt x="8025" y="758"/>
                    <a:pt x="8181" y="914"/>
                    <a:pt x="8181" y="1115"/>
                  </a:cubicBezTo>
                  <a:lnTo>
                    <a:pt x="8181" y="5573"/>
                  </a:lnTo>
                  <a:cubicBezTo>
                    <a:pt x="8181" y="5796"/>
                    <a:pt x="8025" y="5952"/>
                    <a:pt x="7802" y="5952"/>
                  </a:cubicBezTo>
                  <a:lnTo>
                    <a:pt x="1115" y="5952"/>
                  </a:lnTo>
                  <a:cubicBezTo>
                    <a:pt x="914" y="5952"/>
                    <a:pt x="758" y="5796"/>
                    <a:pt x="758" y="5573"/>
                  </a:cubicBezTo>
                  <a:lnTo>
                    <a:pt x="758" y="1115"/>
                  </a:lnTo>
                  <a:cubicBezTo>
                    <a:pt x="758" y="914"/>
                    <a:pt x="914" y="758"/>
                    <a:pt x="1115" y="758"/>
                  </a:cubicBezTo>
                  <a:close/>
                  <a:moveTo>
                    <a:pt x="1115" y="0"/>
                  </a:moveTo>
                  <a:cubicBezTo>
                    <a:pt x="513" y="0"/>
                    <a:pt x="1" y="513"/>
                    <a:pt x="1" y="1115"/>
                  </a:cubicBezTo>
                  <a:lnTo>
                    <a:pt x="1" y="5573"/>
                  </a:lnTo>
                  <a:cubicBezTo>
                    <a:pt x="1" y="6197"/>
                    <a:pt x="513" y="6687"/>
                    <a:pt x="1115" y="6687"/>
                  </a:cubicBezTo>
                  <a:lnTo>
                    <a:pt x="7802" y="6687"/>
                  </a:lnTo>
                  <a:cubicBezTo>
                    <a:pt x="8426" y="6687"/>
                    <a:pt x="8917" y="6197"/>
                    <a:pt x="8917" y="5573"/>
                  </a:cubicBezTo>
                  <a:lnTo>
                    <a:pt x="8917" y="1115"/>
                  </a:lnTo>
                  <a:cubicBezTo>
                    <a:pt x="8917" y="513"/>
                    <a:pt x="8426" y="0"/>
                    <a:pt x="7802" y="0"/>
                  </a:cubicBezTo>
                  <a:close/>
                </a:path>
              </a:pathLst>
            </a:custGeom>
            <a:solidFill>
              <a:srgbClr val="348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9"/>
            <p:cNvSpPr/>
            <p:nvPr/>
          </p:nvSpPr>
          <p:spPr>
            <a:xfrm>
              <a:off x="5653997" y="2521121"/>
              <a:ext cx="176430" cy="79832"/>
            </a:xfrm>
            <a:custGeom>
              <a:rect b="b" l="l" r="r" t="t"/>
              <a:pathLst>
                <a:path extrusionOk="0" h="3833" w="8471">
                  <a:moveTo>
                    <a:pt x="427" y="0"/>
                  </a:moveTo>
                  <a:cubicBezTo>
                    <a:pt x="318" y="0"/>
                    <a:pt x="209" y="45"/>
                    <a:pt x="134" y="132"/>
                  </a:cubicBezTo>
                  <a:cubicBezTo>
                    <a:pt x="0" y="288"/>
                    <a:pt x="45" y="534"/>
                    <a:pt x="201" y="667"/>
                  </a:cubicBezTo>
                  <a:lnTo>
                    <a:pt x="4013" y="3743"/>
                  </a:lnTo>
                  <a:cubicBezTo>
                    <a:pt x="4080" y="3788"/>
                    <a:pt x="4169" y="3833"/>
                    <a:pt x="4236" y="3833"/>
                  </a:cubicBezTo>
                  <a:cubicBezTo>
                    <a:pt x="4325" y="3833"/>
                    <a:pt x="4414" y="3788"/>
                    <a:pt x="4481" y="3743"/>
                  </a:cubicBezTo>
                  <a:lnTo>
                    <a:pt x="8292" y="667"/>
                  </a:lnTo>
                  <a:cubicBezTo>
                    <a:pt x="8448" y="534"/>
                    <a:pt x="8471" y="288"/>
                    <a:pt x="8337" y="132"/>
                  </a:cubicBezTo>
                  <a:cubicBezTo>
                    <a:pt x="8275" y="45"/>
                    <a:pt x="8171" y="0"/>
                    <a:pt x="8064" y="0"/>
                  </a:cubicBezTo>
                  <a:cubicBezTo>
                    <a:pt x="7980" y="0"/>
                    <a:pt x="7893" y="29"/>
                    <a:pt x="7824" y="88"/>
                  </a:cubicBezTo>
                  <a:lnTo>
                    <a:pt x="4236" y="2986"/>
                  </a:lnTo>
                  <a:lnTo>
                    <a:pt x="669" y="88"/>
                  </a:lnTo>
                  <a:cubicBezTo>
                    <a:pt x="600" y="29"/>
                    <a:pt x="514" y="0"/>
                    <a:pt x="427" y="0"/>
                  </a:cubicBezTo>
                  <a:close/>
                </a:path>
              </a:pathLst>
            </a:custGeom>
            <a:solidFill>
              <a:srgbClr val="348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69"/>
          <p:cNvSpPr/>
          <p:nvPr/>
        </p:nvSpPr>
        <p:spPr>
          <a:xfrm>
            <a:off x="500603" y="3158763"/>
            <a:ext cx="143866" cy="105089"/>
          </a:xfrm>
          <a:custGeom>
            <a:rect b="b" l="l" r="r" t="t"/>
            <a:pathLst>
              <a:path extrusionOk="0" h="118745" w="162560">
                <a:moveTo>
                  <a:pt x="141605" y="5715"/>
                </a:moveTo>
                <a:cubicBezTo>
                  <a:pt x="142875" y="5715"/>
                  <a:pt x="144145" y="6350"/>
                  <a:pt x="144780" y="7620"/>
                </a:cubicBezTo>
                <a:cubicBezTo>
                  <a:pt x="146050" y="8255"/>
                  <a:pt x="146685" y="9525"/>
                  <a:pt x="146685" y="10795"/>
                </a:cubicBezTo>
                <a:lnTo>
                  <a:pt x="146685" y="92075"/>
                </a:lnTo>
                <a:cubicBezTo>
                  <a:pt x="146685" y="93345"/>
                  <a:pt x="146050" y="94615"/>
                  <a:pt x="144780" y="95250"/>
                </a:cubicBezTo>
                <a:cubicBezTo>
                  <a:pt x="144145" y="96520"/>
                  <a:pt x="142875" y="97155"/>
                  <a:pt x="141605" y="97155"/>
                </a:cubicBezTo>
                <a:lnTo>
                  <a:pt x="20955" y="97155"/>
                </a:lnTo>
                <a:cubicBezTo>
                  <a:pt x="19685" y="97155"/>
                  <a:pt x="18415" y="96520"/>
                  <a:pt x="17780" y="95250"/>
                </a:cubicBezTo>
                <a:cubicBezTo>
                  <a:pt x="16510" y="94615"/>
                  <a:pt x="15875" y="93345"/>
                  <a:pt x="15875" y="92075"/>
                </a:cubicBezTo>
                <a:lnTo>
                  <a:pt x="15875" y="10795"/>
                </a:lnTo>
                <a:cubicBezTo>
                  <a:pt x="15875" y="9525"/>
                  <a:pt x="16510" y="8255"/>
                  <a:pt x="17780" y="7620"/>
                </a:cubicBezTo>
                <a:cubicBezTo>
                  <a:pt x="18415" y="6350"/>
                  <a:pt x="19685" y="5715"/>
                  <a:pt x="20955" y="5715"/>
                </a:cubicBezTo>
                <a:close/>
                <a:moveTo>
                  <a:pt x="20955" y="0"/>
                </a:moveTo>
                <a:cubicBezTo>
                  <a:pt x="17780" y="0"/>
                  <a:pt x="15240" y="635"/>
                  <a:pt x="13335" y="3175"/>
                </a:cubicBezTo>
                <a:cubicBezTo>
                  <a:pt x="10795" y="5080"/>
                  <a:pt x="10160" y="7620"/>
                  <a:pt x="10160" y="10795"/>
                </a:cubicBezTo>
                <a:lnTo>
                  <a:pt x="10160" y="92075"/>
                </a:lnTo>
                <a:cubicBezTo>
                  <a:pt x="10160" y="95250"/>
                  <a:pt x="10795" y="97790"/>
                  <a:pt x="13335" y="99695"/>
                </a:cubicBezTo>
                <a:cubicBezTo>
                  <a:pt x="15240" y="102235"/>
                  <a:pt x="17780" y="102870"/>
                  <a:pt x="20955" y="102870"/>
                </a:cubicBezTo>
                <a:lnTo>
                  <a:pt x="141605" y="102870"/>
                </a:lnTo>
                <a:cubicBezTo>
                  <a:pt x="144780" y="102870"/>
                  <a:pt x="147320" y="102235"/>
                  <a:pt x="149225" y="99695"/>
                </a:cubicBezTo>
                <a:cubicBezTo>
                  <a:pt x="151765" y="97790"/>
                  <a:pt x="153035" y="95250"/>
                  <a:pt x="153035" y="92075"/>
                </a:cubicBezTo>
                <a:lnTo>
                  <a:pt x="153035" y="10795"/>
                </a:lnTo>
                <a:cubicBezTo>
                  <a:pt x="153035" y="7620"/>
                  <a:pt x="151765" y="5080"/>
                  <a:pt x="149225" y="3175"/>
                </a:cubicBezTo>
                <a:cubicBezTo>
                  <a:pt x="147320" y="635"/>
                  <a:pt x="144780" y="0"/>
                  <a:pt x="141605" y="0"/>
                </a:cubicBezTo>
                <a:close/>
                <a:moveTo>
                  <a:pt x="0" y="113030"/>
                </a:moveTo>
                <a:lnTo>
                  <a:pt x="0" y="118745"/>
                </a:lnTo>
                <a:lnTo>
                  <a:pt x="162560" y="118745"/>
                </a:lnTo>
                <a:lnTo>
                  <a:pt x="162560" y="113030"/>
                </a:lnTo>
                <a:close/>
              </a:path>
            </a:pathLst>
          </a:custGeom>
          <a:solidFill>
            <a:srgbClr val="3483FA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9"/>
          <p:cNvSpPr/>
          <p:nvPr/>
        </p:nvSpPr>
        <p:spPr>
          <a:xfrm>
            <a:off x="520050" y="3565225"/>
            <a:ext cx="110553" cy="153844"/>
          </a:xfrm>
          <a:custGeom>
            <a:rect b="b" l="l" r="r" t="t"/>
            <a:pathLst>
              <a:path extrusionOk="0" h="5064" w="3639">
                <a:moveTo>
                  <a:pt x="3002" y="314"/>
                </a:moveTo>
                <a:cubicBezTo>
                  <a:pt x="3183" y="314"/>
                  <a:pt x="3325" y="457"/>
                  <a:pt x="3325" y="628"/>
                </a:cubicBezTo>
                <a:lnTo>
                  <a:pt x="3325" y="789"/>
                </a:lnTo>
                <a:lnTo>
                  <a:pt x="314" y="789"/>
                </a:lnTo>
                <a:lnTo>
                  <a:pt x="314" y="628"/>
                </a:lnTo>
                <a:cubicBezTo>
                  <a:pt x="314" y="457"/>
                  <a:pt x="457" y="314"/>
                  <a:pt x="628" y="314"/>
                </a:cubicBezTo>
                <a:close/>
                <a:moveTo>
                  <a:pt x="3325" y="1103"/>
                </a:moveTo>
                <a:lnTo>
                  <a:pt x="3325" y="3639"/>
                </a:lnTo>
                <a:lnTo>
                  <a:pt x="314" y="3639"/>
                </a:lnTo>
                <a:lnTo>
                  <a:pt x="314" y="1103"/>
                </a:lnTo>
                <a:close/>
                <a:moveTo>
                  <a:pt x="1815" y="4114"/>
                </a:moveTo>
                <a:cubicBezTo>
                  <a:pt x="1692" y="4114"/>
                  <a:pt x="1578" y="4218"/>
                  <a:pt x="1578" y="4351"/>
                </a:cubicBezTo>
                <a:cubicBezTo>
                  <a:pt x="1578" y="4484"/>
                  <a:pt x="1692" y="4589"/>
                  <a:pt x="1815" y="4589"/>
                </a:cubicBezTo>
                <a:cubicBezTo>
                  <a:pt x="1948" y="4589"/>
                  <a:pt x="2052" y="4484"/>
                  <a:pt x="2052" y="4351"/>
                </a:cubicBezTo>
                <a:cubicBezTo>
                  <a:pt x="2052" y="4218"/>
                  <a:pt x="1948" y="4114"/>
                  <a:pt x="1815" y="4114"/>
                </a:cubicBezTo>
                <a:close/>
                <a:moveTo>
                  <a:pt x="3325" y="3952"/>
                </a:moveTo>
                <a:lnTo>
                  <a:pt x="3325" y="4427"/>
                </a:lnTo>
                <a:cubicBezTo>
                  <a:pt x="3325" y="4608"/>
                  <a:pt x="3183" y="4750"/>
                  <a:pt x="3002" y="4750"/>
                </a:cubicBezTo>
                <a:lnTo>
                  <a:pt x="628" y="4750"/>
                </a:lnTo>
                <a:cubicBezTo>
                  <a:pt x="457" y="4750"/>
                  <a:pt x="314" y="4608"/>
                  <a:pt x="314" y="4427"/>
                </a:cubicBezTo>
                <a:lnTo>
                  <a:pt x="314" y="3952"/>
                </a:lnTo>
                <a:close/>
                <a:moveTo>
                  <a:pt x="628" y="1"/>
                </a:moveTo>
                <a:cubicBezTo>
                  <a:pt x="286" y="1"/>
                  <a:pt x="1" y="286"/>
                  <a:pt x="1" y="628"/>
                </a:cubicBezTo>
                <a:lnTo>
                  <a:pt x="1" y="4427"/>
                </a:lnTo>
                <a:cubicBezTo>
                  <a:pt x="1" y="4778"/>
                  <a:pt x="286" y="5063"/>
                  <a:pt x="628" y="5063"/>
                </a:cubicBezTo>
                <a:lnTo>
                  <a:pt x="3002" y="5063"/>
                </a:lnTo>
                <a:cubicBezTo>
                  <a:pt x="3354" y="5063"/>
                  <a:pt x="3639" y="4778"/>
                  <a:pt x="3639" y="4427"/>
                </a:cubicBezTo>
                <a:lnTo>
                  <a:pt x="3639" y="628"/>
                </a:lnTo>
                <a:cubicBezTo>
                  <a:pt x="3639" y="286"/>
                  <a:pt x="3354" y="1"/>
                  <a:pt x="3002" y="1"/>
                </a:cubicBezTo>
                <a:close/>
              </a:path>
            </a:pathLst>
          </a:custGeom>
          <a:solidFill>
            <a:srgbClr val="348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69"/>
          <p:cNvGrpSpPr/>
          <p:nvPr/>
        </p:nvGrpSpPr>
        <p:grpSpPr>
          <a:xfrm>
            <a:off x="5240825" y="3644025"/>
            <a:ext cx="1253425" cy="1271100"/>
            <a:chOff x="4967900" y="3694525"/>
            <a:chExt cx="1253425" cy="1271100"/>
          </a:xfrm>
        </p:grpSpPr>
        <p:pic>
          <p:nvPicPr>
            <p:cNvPr id="422" name="Google Shape;422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5125" y="3829425"/>
              <a:ext cx="1136200" cy="113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67900" y="3694525"/>
              <a:ext cx="238125" cy="238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69"/>
          <p:cNvGrpSpPr/>
          <p:nvPr/>
        </p:nvGrpSpPr>
        <p:grpSpPr>
          <a:xfrm>
            <a:off x="7572750" y="3674125"/>
            <a:ext cx="1296720" cy="1294900"/>
            <a:chOff x="6803000" y="3670725"/>
            <a:chExt cx="1296720" cy="1294900"/>
          </a:xfrm>
        </p:grpSpPr>
        <p:pic>
          <p:nvPicPr>
            <p:cNvPr id="425" name="Google Shape;425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63520" y="3829425"/>
              <a:ext cx="1136200" cy="113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69"/>
            <p:cNvPicPr preferRelativeResize="0"/>
            <p:nvPr/>
          </p:nvPicPr>
          <p:blipFill rotWithShape="1">
            <a:blip r:embed="rId6">
              <a:alphaModFix/>
            </a:blip>
            <a:srcRect b="0" l="19351" r="19565" t="0"/>
            <a:stretch/>
          </p:blipFill>
          <p:spPr>
            <a:xfrm>
              <a:off x="6803000" y="3670725"/>
              <a:ext cx="276225" cy="285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7"/>
          <p:cNvSpPr txBox="1"/>
          <p:nvPr/>
        </p:nvSpPr>
        <p:spPr>
          <a:xfrm>
            <a:off x="438325" y="3574200"/>
            <a:ext cx="340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Damos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click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en verificar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p87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7"/>
          <p:cNvSpPr txBox="1"/>
          <p:nvPr/>
        </p:nvSpPr>
        <p:spPr>
          <a:xfrm>
            <a:off x="-2697302" y="1795175"/>
            <a:ext cx="1841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8" name="Google Shape;888;p87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89" name="Google Shape;889;p87"/>
          <p:cNvCxnSpPr/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87"/>
          <p:cNvSpPr txBox="1"/>
          <p:nvPr/>
        </p:nvSpPr>
        <p:spPr>
          <a:xfrm>
            <a:off x="465950" y="1139450"/>
            <a:ext cx="27645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Realiza el 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siguiente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proceso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1" name="Google Shape;891;p87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MFA OKTA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2" name="Google Shape;892;p87"/>
          <p:cNvSpPr txBox="1"/>
          <p:nvPr/>
        </p:nvSpPr>
        <p:spPr>
          <a:xfrm>
            <a:off x="465950" y="2821630"/>
            <a:ext cx="31035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Iniciar sesión, con tu usuario y contraseña.</a:t>
            </a:r>
            <a:endParaRPr sz="1100">
              <a:solidFill>
                <a:srgbClr val="3483F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93" name="Google Shape;893;p87"/>
          <p:cNvCxnSpPr/>
          <p:nvPr/>
        </p:nvCxnSpPr>
        <p:spPr>
          <a:xfrm>
            <a:off x="465950" y="3406250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87"/>
          <p:cNvCxnSpPr>
            <a:stCxn id="895" idx="3"/>
            <a:endCxn id="896" idx="1"/>
          </p:cNvCxnSpPr>
          <p:nvPr/>
        </p:nvCxnSpPr>
        <p:spPr>
          <a:xfrm>
            <a:off x="5924650" y="3637725"/>
            <a:ext cx="370800" cy="0"/>
          </a:xfrm>
          <a:prstGeom prst="straightConnector1">
            <a:avLst/>
          </a:prstGeom>
          <a:noFill/>
          <a:ln cap="flat" cmpd="sng" w="9525">
            <a:solidFill>
              <a:srgbClr val="3483FA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7" name="Google Shape;897;p87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898" name="Google Shape;898;p87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9" name="Google Shape;899;p87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900" name="Google Shape;900;p87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87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87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87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87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87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87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87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87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87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87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87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87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13" name="Google Shape;91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700" y="1419125"/>
            <a:ext cx="2324100" cy="31146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914" name="Google Shape;91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525" y="1423888"/>
            <a:ext cx="2486025" cy="31051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915" name="Google Shape;915;p87"/>
          <p:cNvSpPr/>
          <p:nvPr/>
        </p:nvSpPr>
        <p:spPr>
          <a:xfrm>
            <a:off x="6477793" y="13418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6" name="Google Shape;916;p87"/>
          <p:cNvSpPr/>
          <p:nvPr/>
        </p:nvSpPr>
        <p:spPr>
          <a:xfrm>
            <a:off x="4071518" y="127890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8"/>
          <p:cNvSpPr txBox="1"/>
          <p:nvPr/>
        </p:nvSpPr>
        <p:spPr>
          <a:xfrm>
            <a:off x="465950" y="1825558"/>
            <a:ext cx="31035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5.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Vas a darle click en el botón de configurar</a:t>
            </a:r>
            <a:endParaRPr sz="1100">
              <a:solidFill>
                <a:srgbClr val="3483F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2" name="Google Shape;922;p88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23" name="Google Shape;923;p88"/>
          <p:cNvCxnSpPr/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4" name="Google Shape;924;p88"/>
          <p:cNvSpPr txBox="1"/>
          <p:nvPr/>
        </p:nvSpPr>
        <p:spPr>
          <a:xfrm>
            <a:off x="465950" y="1139450"/>
            <a:ext cx="4106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3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 la </a:t>
            </a:r>
            <a:r>
              <a:rPr lang="es" sz="23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aplicación</a:t>
            </a:r>
            <a:r>
              <a:rPr lang="es" sz="23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de OKTA</a:t>
            </a:r>
            <a:endParaRPr sz="23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25" name="Google Shape;925;p88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MFA OKTA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26" name="Google Shape;926;p88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8"/>
          <p:cNvSpPr txBox="1"/>
          <p:nvPr/>
        </p:nvSpPr>
        <p:spPr>
          <a:xfrm>
            <a:off x="465950" y="2468100"/>
            <a:ext cx="340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6.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Continuas con los siguientes pasos.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28" name="Google Shape;928;p88"/>
          <p:cNvCxnSpPr/>
          <p:nvPr/>
        </p:nvCxnSpPr>
        <p:spPr>
          <a:xfrm>
            <a:off x="478600" y="2267300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9" name="Google Shape;929;p88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930" name="Google Shape;930;p88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1" name="Google Shape;931;p88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932" name="Google Shape;932;p88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88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88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88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88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88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88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88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88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88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88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88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88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45" name="Google Shape;94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900" y="485274"/>
            <a:ext cx="3040000" cy="38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8"/>
          <p:cNvSpPr/>
          <p:nvPr/>
        </p:nvSpPr>
        <p:spPr>
          <a:xfrm>
            <a:off x="5206018" y="41710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7" name="Google Shape;947;p88"/>
          <p:cNvSpPr/>
          <p:nvPr/>
        </p:nvSpPr>
        <p:spPr>
          <a:xfrm>
            <a:off x="6089550" y="3234450"/>
            <a:ext cx="813300" cy="3222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3483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8" name="Google Shape;948;p88" title="Frame 2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74" y="2873450"/>
            <a:ext cx="2851648" cy="19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9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54" name="Google Shape;954;p89"/>
          <p:cNvCxnSpPr/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5" name="Google Shape;955;p89"/>
          <p:cNvSpPr txBox="1"/>
          <p:nvPr/>
        </p:nvSpPr>
        <p:spPr>
          <a:xfrm>
            <a:off x="465950" y="1139450"/>
            <a:ext cx="27645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Realiza el 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siguiente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proceso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56" name="Google Shape;956;p89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57" name="Google Shape;957;p89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89"/>
          <p:cNvSpPr txBox="1"/>
          <p:nvPr/>
        </p:nvSpPr>
        <p:spPr>
          <a:xfrm>
            <a:off x="465950" y="2679325"/>
            <a:ext cx="31035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Con la App de </a:t>
            </a:r>
            <a:r>
              <a:rPr b="1"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OKTA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previamente ya descargada, vas a escanear el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código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que te indica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59" name="Google Shape;959;p89"/>
          <p:cNvCxnSpPr/>
          <p:nvPr/>
        </p:nvCxnSpPr>
        <p:spPr>
          <a:xfrm>
            <a:off x="478600" y="3446125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0" name="Google Shape;960;p89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961" name="Google Shape;961;p89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2" name="Google Shape;962;p89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963" name="Google Shape;963;p89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89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89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89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89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89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89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89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89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89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89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89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89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76" name="Google Shape;97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225" y="1112875"/>
            <a:ext cx="1970150" cy="3773338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977" name="Google Shape;977;p89"/>
          <p:cNvSpPr/>
          <p:nvPr/>
        </p:nvSpPr>
        <p:spPr>
          <a:xfrm>
            <a:off x="6216368" y="9209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8" name="Google Shape;978;p89"/>
          <p:cNvSpPr/>
          <p:nvPr/>
        </p:nvSpPr>
        <p:spPr>
          <a:xfrm>
            <a:off x="4066118" y="9209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79" name="Google Shape;979;p89"/>
          <p:cNvGrpSpPr/>
          <p:nvPr/>
        </p:nvGrpSpPr>
        <p:grpSpPr>
          <a:xfrm>
            <a:off x="6383275" y="1055125"/>
            <a:ext cx="2366275" cy="1906477"/>
            <a:chOff x="6383275" y="1055125"/>
            <a:chExt cx="2366275" cy="1906477"/>
          </a:xfrm>
        </p:grpSpPr>
        <p:pic>
          <p:nvPicPr>
            <p:cNvPr id="980" name="Google Shape;980;p89"/>
            <p:cNvPicPr preferRelativeResize="0"/>
            <p:nvPr/>
          </p:nvPicPr>
          <p:blipFill rotWithShape="1">
            <a:blip r:embed="rId4">
              <a:alphaModFix/>
            </a:blip>
            <a:srcRect b="62934" l="0" r="0" t="0"/>
            <a:stretch/>
          </p:blipFill>
          <p:spPr>
            <a:xfrm>
              <a:off x="6383275" y="1055125"/>
              <a:ext cx="2366275" cy="1906477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</p:pic>
        <p:sp>
          <p:nvSpPr>
            <p:cNvPr id="981" name="Google Shape;981;p89"/>
            <p:cNvSpPr/>
            <p:nvPr/>
          </p:nvSpPr>
          <p:spPr>
            <a:xfrm>
              <a:off x="6829600" y="1991925"/>
              <a:ext cx="640200" cy="126000"/>
            </a:xfrm>
            <a:prstGeom prst="roundRect">
              <a:avLst>
                <a:gd fmla="val 19744" name="adj"/>
              </a:avLst>
            </a:prstGeom>
            <a:solidFill>
              <a:srgbClr val="1E1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0"/>
          <p:cNvSpPr/>
          <p:nvPr/>
        </p:nvSpPr>
        <p:spPr>
          <a:xfrm>
            <a:off x="4572000" y="0"/>
            <a:ext cx="4567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0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8" name="Google Shape;988;p90"/>
          <p:cNvSpPr txBox="1"/>
          <p:nvPr/>
        </p:nvSpPr>
        <p:spPr>
          <a:xfrm>
            <a:off x="466625" y="2793950"/>
            <a:ext cx="313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Al final en tu dispositivo celular dentro de la app de </a:t>
            </a:r>
            <a:r>
              <a:rPr b="1"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OKTA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debes tener 2 códigos uno que diga </a:t>
            </a:r>
            <a:r>
              <a:rPr b="1" lang="es" sz="1100">
                <a:solidFill>
                  <a:srgbClr val="333333"/>
                </a:solidFill>
                <a:highlight>
                  <a:srgbClr val="FFE403"/>
                </a:highlight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1" lang="es" sz="1100">
                <a:solidFill>
                  <a:srgbClr val="333333"/>
                </a:solidFill>
                <a:highlight>
                  <a:srgbClr val="FFE403"/>
                </a:highlight>
                <a:latin typeface="Proxima Nova"/>
                <a:ea typeface="Proxima Nova"/>
                <a:cs typeface="Proxima Nova"/>
                <a:sym typeface="Proxima Nova"/>
              </a:rPr>
              <a:t>auth-meli.adminml.com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100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9" name="Google Shape;989;p90"/>
          <p:cNvSpPr/>
          <p:nvPr/>
        </p:nvSpPr>
        <p:spPr>
          <a:xfrm>
            <a:off x="478600" y="698650"/>
            <a:ext cx="8694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Lo lograste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990" name="Google Shape;990;p90"/>
          <p:cNvCxnSpPr>
            <a:stCxn id="987" idx="3"/>
          </p:cNvCxnSpPr>
          <p:nvPr/>
        </p:nvCxnSpPr>
        <p:spPr>
          <a:xfrm>
            <a:off x="1779325" y="332625"/>
            <a:ext cx="199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1" name="Google Shape;991;p90"/>
          <p:cNvSpPr/>
          <p:nvPr/>
        </p:nvSpPr>
        <p:spPr>
          <a:xfrm>
            <a:off x="466625" y="3646550"/>
            <a:ext cx="2961000" cy="580800"/>
          </a:xfrm>
          <a:prstGeom prst="roundRect">
            <a:avLst>
              <a:gd fmla="val 12941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Si no lo conseguiste, no te preocupes, te</a:t>
            </a:r>
            <a:br>
              <a:rPr b="1" lang="es"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s"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apoyaremos en el espacio de MELIHelp Support de OWNboarding en tu primer día de ingreso.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992" name="Google Shape;992;p90"/>
          <p:cNvSpPr txBox="1"/>
          <p:nvPr/>
        </p:nvSpPr>
        <p:spPr>
          <a:xfrm>
            <a:off x="465950" y="990000"/>
            <a:ext cx="32403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 llegaste hasta este punto significa que lograste configurar lo esencial para tus primeros días en Meli.</a:t>
            </a:r>
            <a:endParaRPr sz="24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993" name="Google Shape;993;p90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994" name="Google Shape;994;p90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5" name="Google Shape;995;p90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996" name="Google Shape;996;p90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90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90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90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90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90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90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90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90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90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90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90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90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9" name="Google Shape;1009;p90"/>
          <p:cNvGrpSpPr/>
          <p:nvPr/>
        </p:nvGrpSpPr>
        <p:grpSpPr>
          <a:xfrm>
            <a:off x="5535971" y="1179568"/>
            <a:ext cx="2639274" cy="2784367"/>
            <a:chOff x="5535971" y="1179568"/>
            <a:chExt cx="2639274" cy="2784367"/>
          </a:xfrm>
        </p:grpSpPr>
        <p:grpSp>
          <p:nvGrpSpPr>
            <p:cNvPr id="1010" name="Google Shape;1010;p90"/>
            <p:cNvGrpSpPr/>
            <p:nvPr/>
          </p:nvGrpSpPr>
          <p:grpSpPr>
            <a:xfrm>
              <a:off x="5535971" y="1179568"/>
              <a:ext cx="2639274" cy="2784367"/>
              <a:chOff x="5752625" y="794875"/>
              <a:chExt cx="2362401" cy="2492272"/>
            </a:xfrm>
          </p:grpSpPr>
          <p:pic>
            <p:nvPicPr>
              <p:cNvPr id="1011" name="Google Shape;1011;p90"/>
              <p:cNvPicPr preferRelativeResize="0"/>
              <p:nvPr/>
            </p:nvPicPr>
            <p:blipFill rotWithShape="1">
              <a:blip r:embed="rId3">
                <a:alphaModFix/>
              </a:blip>
              <a:srcRect b="47921" l="0" r="0" t="8823"/>
              <a:stretch/>
            </p:blipFill>
            <p:spPr>
              <a:xfrm>
                <a:off x="5752625" y="794875"/>
                <a:ext cx="2362401" cy="16782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2" name="Google Shape;1012;p9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79018"/>
              <a:stretch/>
            </p:blipFill>
            <p:spPr>
              <a:xfrm>
                <a:off x="5752625" y="2473073"/>
                <a:ext cx="2362401" cy="8140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3" name="Google Shape;1013;p90"/>
            <p:cNvSpPr/>
            <p:nvPr/>
          </p:nvSpPr>
          <p:spPr>
            <a:xfrm>
              <a:off x="6026400" y="2188525"/>
              <a:ext cx="640200" cy="126000"/>
            </a:xfrm>
            <a:prstGeom prst="roundRect">
              <a:avLst>
                <a:gd fmla="val 19744" name="adj"/>
              </a:avLst>
            </a:prstGeom>
            <a:solidFill>
              <a:srgbClr val="1E1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14" name="Google Shape;1014;p90"/>
            <p:cNvSpPr/>
            <p:nvPr/>
          </p:nvSpPr>
          <p:spPr>
            <a:xfrm>
              <a:off x="5976600" y="3318200"/>
              <a:ext cx="640200" cy="126000"/>
            </a:xfrm>
            <a:prstGeom prst="roundRect">
              <a:avLst>
                <a:gd fmla="val 19744" name="adj"/>
              </a:avLst>
            </a:prstGeom>
            <a:solidFill>
              <a:srgbClr val="1E1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1"/>
          <p:cNvSpPr/>
          <p:nvPr/>
        </p:nvSpPr>
        <p:spPr>
          <a:xfrm>
            <a:off x="4135400" y="989999"/>
            <a:ext cx="944700" cy="944700"/>
          </a:xfrm>
          <a:prstGeom prst="roundRect">
            <a:avLst>
              <a:gd fmla="val 636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91"/>
          <p:cNvSpPr txBox="1"/>
          <p:nvPr/>
        </p:nvSpPr>
        <p:spPr>
          <a:xfrm>
            <a:off x="465950" y="1943988"/>
            <a:ext cx="82836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OKTA FastPass </a:t>
            </a:r>
            <a:endParaRPr sz="48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021" name="Google Shape;1021;p91"/>
          <p:cNvPicPr preferRelativeResize="0"/>
          <p:nvPr/>
        </p:nvPicPr>
        <p:blipFill rotWithShape="1">
          <a:blip r:embed="rId3">
            <a:alphaModFix/>
          </a:blip>
          <a:srcRect b="18261" l="0" r="64354" t="17955"/>
          <a:stretch/>
        </p:blipFill>
        <p:spPr>
          <a:xfrm>
            <a:off x="4421313" y="1274688"/>
            <a:ext cx="372874" cy="37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2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92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28" name="Google Shape;1028;p92"/>
          <p:cNvCxnSpPr/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9" name="Google Shape;1029;p92"/>
          <p:cNvSpPr txBox="1"/>
          <p:nvPr/>
        </p:nvSpPr>
        <p:spPr>
          <a:xfrm>
            <a:off x="465950" y="1139450"/>
            <a:ext cx="4239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Realiza el siguiente proceso para activar el FastPass.</a:t>
            </a:r>
            <a:endParaRPr sz="2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30" name="Google Shape;1030;p92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OKTA FastPass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31" name="Google Shape;1031;p92"/>
          <p:cNvSpPr txBox="1"/>
          <p:nvPr/>
        </p:nvSpPr>
        <p:spPr>
          <a:xfrm>
            <a:off x="465950" y="2897813"/>
            <a:ext cx="31035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Dentro de </a:t>
            </a:r>
            <a:r>
              <a:rPr b="1" lang="es" sz="1100">
                <a:solidFill>
                  <a:srgbClr val="333333"/>
                </a:solidFill>
                <a:highlight>
                  <a:srgbClr val="FFE403"/>
                </a:highlight>
                <a:latin typeface="Proxima Nova"/>
                <a:ea typeface="Proxima Nova"/>
                <a:cs typeface="Proxima Nova"/>
                <a:sym typeface="Proxima Nova"/>
              </a:rPr>
              <a:t>Melitools.</a:t>
            </a:r>
            <a:endParaRPr b="1" sz="1100">
              <a:solidFill>
                <a:srgbClr val="333333"/>
              </a:solidFill>
              <a:highlight>
                <a:srgbClr val="FFE403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2" name="Google Shape;1032;p92"/>
          <p:cNvSpPr txBox="1"/>
          <p:nvPr/>
        </p:nvSpPr>
        <p:spPr>
          <a:xfrm>
            <a:off x="465949" y="3468925"/>
            <a:ext cx="327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Vas a buscar la herramienta de </a:t>
            </a:r>
            <a:r>
              <a:rPr b="1" lang="es" sz="1100">
                <a:solidFill>
                  <a:srgbClr val="333333"/>
                </a:solidFill>
                <a:highlight>
                  <a:srgbClr val="FFE403"/>
                </a:highlight>
                <a:latin typeface="Proxima Nova"/>
                <a:ea typeface="Proxima Nova"/>
                <a:cs typeface="Proxima Nova"/>
                <a:sym typeface="Proxima Nova"/>
              </a:rPr>
              <a:t>Okta Device Check.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33" name="Google Shape;1033;p92"/>
          <p:cNvCxnSpPr/>
          <p:nvPr/>
        </p:nvCxnSpPr>
        <p:spPr>
          <a:xfrm>
            <a:off x="478600" y="3404725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4" name="Google Shape;1034;p92"/>
          <p:cNvSpPr txBox="1"/>
          <p:nvPr/>
        </p:nvSpPr>
        <p:spPr>
          <a:xfrm>
            <a:off x="465950" y="3942075"/>
            <a:ext cx="340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35" name="Google Shape;1035;p92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1036" name="Google Shape;1036;p92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7" name="Google Shape;1037;p92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1038" name="Google Shape;1038;p92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92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92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92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92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92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92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92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92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92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92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92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92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051" name="Google Shape;1051;p92"/>
          <p:cNvCxnSpPr/>
          <p:nvPr/>
        </p:nvCxnSpPr>
        <p:spPr>
          <a:xfrm>
            <a:off x="478600" y="3817475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2" name="Google Shape;1052;p92"/>
          <p:cNvSpPr/>
          <p:nvPr/>
        </p:nvSpPr>
        <p:spPr>
          <a:xfrm>
            <a:off x="5428400" y="2739600"/>
            <a:ext cx="656100" cy="2889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3483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3" name="Google Shape;1053;p92"/>
          <p:cNvPicPr preferRelativeResize="0"/>
          <p:nvPr/>
        </p:nvPicPr>
        <p:blipFill rotWithShape="1">
          <a:blip r:embed="rId3">
            <a:alphaModFix/>
          </a:blip>
          <a:srcRect b="28795" l="0" r="7390" t="0"/>
          <a:stretch/>
        </p:blipFill>
        <p:spPr>
          <a:xfrm>
            <a:off x="5167775" y="986050"/>
            <a:ext cx="3889925" cy="27717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054" name="Google Shape;1054;p92"/>
          <p:cNvSpPr/>
          <p:nvPr/>
        </p:nvSpPr>
        <p:spPr>
          <a:xfrm>
            <a:off x="5073893" y="84872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3"/>
          <p:cNvSpPr txBox="1"/>
          <p:nvPr/>
        </p:nvSpPr>
        <p:spPr>
          <a:xfrm>
            <a:off x="465950" y="2821630"/>
            <a:ext cx="31035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Das clic en Iniciar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sesión, con </a:t>
            </a:r>
            <a:r>
              <a:rPr b="1"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Okta FastPass</a:t>
            </a:r>
            <a:endParaRPr b="1" sz="1100">
              <a:solidFill>
                <a:srgbClr val="3483F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0" name="Google Shape;1060;p93"/>
          <p:cNvSpPr txBox="1"/>
          <p:nvPr/>
        </p:nvSpPr>
        <p:spPr>
          <a:xfrm>
            <a:off x="438325" y="3574200"/>
            <a:ext cx="340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4.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Luego en </a:t>
            </a:r>
            <a:r>
              <a:rPr b="1"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Agregar Cuenta.</a:t>
            </a:r>
            <a:endParaRPr b="1"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1" name="Google Shape;1061;p93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3"/>
          <p:cNvSpPr txBox="1"/>
          <p:nvPr/>
        </p:nvSpPr>
        <p:spPr>
          <a:xfrm>
            <a:off x="-2697302" y="1795175"/>
            <a:ext cx="1841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3" name="Google Shape;1063;p93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64" name="Google Shape;1064;p93"/>
          <p:cNvCxnSpPr/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5" name="Google Shape;1065;p93"/>
          <p:cNvSpPr txBox="1"/>
          <p:nvPr/>
        </p:nvSpPr>
        <p:spPr>
          <a:xfrm>
            <a:off x="465950" y="1139450"/>
            <a:ext cx="39357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Continua con</a:t>
            </a: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el proceso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66" name="Google Shape;1066;p93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MFA OKTA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1067" name="Google Shape;1067;p93"/>
          <p:cNvCxnSpPr/>
          <p:nvPr/>
        </p:nvCxnSpPr>
        <p:spPr>
          <a:xfrm>
            <a:off x="465950" y="3406250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8" name="Google Shape;1068;p93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1069" name="Google Shape;1069;p93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0" name="Google Shape;1070;p93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1071" name="Google Shape;1071;p93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93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93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93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93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93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93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93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93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93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93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93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93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4" name="Google Shape;1084;p93"/>
          <p:cNvGrpSpPr/>
          <p:nvPr/>
        </p:nvGrpSpPr>
        <p:grpSpPr>
          <a:xfrm>
            <a:off x="3969188" y="2193837"/>
            <a:ext cx="2335100" cy="2066875"/>
            <a:chOff x="3969188" y="2193837"/>
            <a:chExt cx="2335100" cy="2066875"/>
          </a:xfrm>
        </p:grpSpPr>
        <p:pic>
          <p:nvPicPr>
            <p:cNvPr id="1085" name="Google Shape;1085;p93"/>
            <p:cNvPicPr preferRelativeResize="0"/>
            <p:nvPr/>
          </p:nvPicPr>
          <p:blipFill rotWithShape="1">
            <a:blip r:embed="rId3">
              <a:alphaModFix/>
            </a:blip>
            <a:srcRect b="11597" l="12076" r="11295" t="11343"/>
            <a:stretch/>
          </p:blipFill>
          <p:spPr>
            <a:xfrm>
              <a:off x="3969188" y="2193837"/>
              <a:ext cx="2335100" cy="2066875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sp>
          <p:nvSpPr>
            <p:cNvPr id="1086" name="Google Shape;1086;p93"/>
            <p:cNvSpPr/>
            <p:nvPr/>
          </p:nvSpPr>
          <p:spPr>
            <a:xfrm>
              <a:off x="4785788" y="3443375"/>
              <a:ext cx="752100" cy="22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7" name="Google Shape;1087;p93"/>
          <p:cNvPicPr preferRelativeResize="0"/>
          <p:nvPr/>
        </p:nvPicPr>
        <p:blipFill rotWithShape="1">
          <a:blip r:embed="rId4">
            <a:alphaModFix/>
          </a:blip>
          <a:srcRect b="2796" l="6098" r="4996" t="17989"/>
          <a:stretch/>
        </p:blipFill>
        <p:spPr>
          <a:xfrm>
            <a:off x="6357125" y="574012"/>
            <a:ext cx="2718125" cy="23088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088" name="Google Shape;1088;p93"/>
          <p:cNvSpPr/>
          <p:nvPr/>
        </p:nvSpPr>
        <p:spPr>
          <a:xfrm>
            <a:off x="3889531" y="20834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9" name="Google Shape;1089;p93"/>
          <p:cNvSpPr/>
          <p:nvPr/>
        </p:nvSpPr>
        <p:spPr>
          <a:xfrm>
            <a:off x="6221893" y="47580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4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95" name="Google Shape;1095;p94"/>
          <p:cNvCxnSpPr/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94"/>
          <p:cNvSpPr txBox="1"/>
          <p:nvPr/>
        </p:nvSpPr>
        <p:spPr>
          <a:xfrm>
            <a:off x="465950" y="1139450"/>
            <a:ext cx="27645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Continua con el proceso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97" name="Google Shape;1097;p94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98" name="Google Shape;1098;p94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94"/>
          <p:cNvSpPr txBox="1"/>
          <p:nvPr/>
        </p:nvSpPr>
        <p:spPr>
          <a:xfrm>
            <a:off x="465950" y="2679325"/>
            <a:ext cx="31035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Se abrirá una ventana en el navegador. Selecciona la opción “Introduzca un código”.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00" name="Google Shape;1100;p94"/>
          <p:cNvCxnSpPr/>
          <p:nvPr/>
        </p:nvCxnSpPr>
        <p:spPr>
          <a:xfrm>
            <a:off x="478600" y="3446125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1" name="Google Shape;1101;p94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1102" name="Google Shape;1102;p94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3" name="Google Shape;1103;p94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1104" name="Google Shape;1104;p94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94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94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94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94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94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94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94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94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94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94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94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94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7" name="Google Shape;1117;p94"/>
          <p:cNvSpPr txBox="1"/>
          <p:nvPr/>
        </p:nvSpPr>
        <p:spPr>
          <a:xfrm>
            <a:off x="478600" y="3611237"/>
            <a:ext cx="31035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7.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L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uego escríbelo en la aplicación móvil. Por último confirma tu contraseña.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8" name="Google Shape;111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450" y="1139450"/>
            <a:ext cx="2552700" cy="35147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119" name="Google Shape;111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900" y="1206200"/>
            <a:ext cx="2581275" cy="31718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120" name="Google Shape;1120;p94"/>
          <p:cNvSpPr/>
          <p:nvPr/>
        </p:nvSpPr>
        <p:spPr>
          <a:xfrm>
            <a:off x="6442518" y="110502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1" name="Google Shape;1121;p94"/>
          <p:cNvSpPr/>
          <p:nvPr/>
        </p:nvSpPr>
        <p:spPr>
          <a:xfrm>
            <a:off x="3713743" y="102612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2" name="Google Shape;1122;p94"/>
          <p:cNvSpPr/>
          <p:nvPr/>
        </p:nvSpPr>
        <p:spPr>
          <a:xfrm>
            <a:off x="4113600" y="2716525"/>
            <a:ext cx="2198700" cy="3525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3483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5"/>
          <p:cNvSpPr/>
          <p:nvPr/>
        </p:nvSpPr>
        <p:spPr>
          <a:xfrm>
            <a:off x="4572000" y="0"/>
            <a:ext cx="4567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95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9" name="Google Shape;1129;p95"/>
          <p:cNvSpPr txBox="1"/>
          <p:nvPr/>
        </p:nvSpPr>
        <p:spPr>
          <a:xfrm>
            <a:off x="466625" y="2793950"/>
            <a:ext cx="313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0" name="Google Shape;1130;p95"/>
          <p:cNvSpPr/>
          <p:nvPr/>
        </p:nvSpPr>
        <p:spPr>
          <a:xfrm>
            <a:off x="478600" y="698650"/>
            <a:ext cx="8694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Lo lograste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1131" name="Google Shape;1131;p95"/>
          <p:cNvCxnSpPr>
            <a:stCxn id="1128" idx="3"/>
          </p:cNvCxnSpPr>
          <p:nvPr/>
        </p:nvCxnSpPr>
        <p:spPr>
          <a:xfrm>
            <a:off x="1779325" y="332625"/>
            <a:ext cx="199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2" name="Google Shape;1132;p95"/>
          <p:cNvSpPr txBox="1"/>
          <p:nvPr/>
        </p:nvSpPr>
        <p:spPr>
          <a:xfrm>
            <a:off x="586900" y="1280388"/>
            <a:ext cx="3240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Finaliza la configuración del método biométrico: Touch ID para MacOS o Windows Hello.</a:t>
            </a:r>
            <a:endParaRPr sz="24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133" name="Google Shape;1133;p95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1134" name="Google Shape;1134;p95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5" name="Google Shape;1135;p95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1136" name="Google Shape;1136;p95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95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95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95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95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95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95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95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95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95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95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95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95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49" name="Google Shape;114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950" y="416775"/>
            <a:ext cx="2844700" cy="2728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150" name="Google Shape;1150;p95"/>
          <p:cNvPicPr preferRelativeResize="0"/>
          <p:nvPr/>
        </p:nvPicPr>
        <p:blipFill rotWithShape="1">
          <a:blip r:embed="rId4">
            <a:alphaModFix/>
          </a:blip>
          <a:srcRect b="0" l="0" r="0" t="16008"/>
          <a:stretch/>
        </p:blipFill>
        <p:spPr>
          <a:xfrm>
            <a:off x="4728197" y="3144900"/>
            <a:ext cx="4021353" cy="19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95"/>
          <p:cNvSpPr/>
          <p:nvPr/>
        </p:nvSpPr>
        <p:spPr>
          <a:xfrm>
            <a:off x="5112693" y="30562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2" name="Google Shape;1152;p95" title="High five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175" y="2141101"/>
            <a:ext cx="2494324" cy="25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96"/>
          <p:cNvSpPr/>
          <p:nvPr/>
        </p:nvSpPr>
        <p:spPr>
          <a:xfrm>
            <a:off x="4135400" y="989999"/>
            <a:ext cx="944700" cy="944700"/>
          </a:xfrm>
          <a:prstGeom prst="roundRect">
            <a:avLst>
              <a:gd fmla="val 636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96"/>
          <p:cNvSpPr txBox="1"/>
          <p:nvPr/>
        </p:nvSpPr>
        <p:spPr>
          <a:xfrm>
            <a:off x="465950" y="1943988"/>
            <a:ext cx="82836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Google Chat</a:t>
            </a:r>
            <a:endParaRPr sz="48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59" name="Google Shape;11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319" y="1061144"/>
            <a:ext cx="882850" cy="882850"/>
          </a:xfrm>
          <a:prstGeom prst="rect">
            <a:avLst/>
          </a:prstGeom>
          <a:solidFill>
            <a:srgbClr val="4526CE"/>
          </a:solidFill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70"/>
          <p:cNvCxnSpPr>
            <a:stCxn id="432" idx="6"/>
            <a:endCxn id="433" idx="2"/>
          </p:cNvCxnSpPr>
          <p:nvPr/>
        </p:nvCxnSpPr>
        <p:spPr>
          <a:xfrm>
            <a:off x="2112650" y="2343150"/>
            <a:ext cx="4832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70"/>
          <p:cNvSpPr txBox="1"/>
          <p:nvPr/>
        </p:nvSpPr>
        <p:spPr>
          <a:xfrm>
            <a:off x="846950" y="2748975"/>
            <a:ext cx="22794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Ingresar a tu equipo MELI,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con las credenciales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enviadas a tu whatsapp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70"/>
          <p:cNvSpPr txBox="1"/>
          <p:nvPr/>
        </p:nvSpPr>
        <p:spPr>
          <a:xfrm>
            <a:off x="3468200" y="2748975"/>
            <a:ext cx="22794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Sincronizar tu cuenta de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Google y activar la verificación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 dos pasos (2FA)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70"/>
          <p:cNvSpPr txBox="1"/>
          <p:nvPr/>
        </p:nvSpPr>
        <p:spPr>
          <a:xfrm>
            <a:off x="6089450" y="2748975"/>
            <a:ext cx="22794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Configurar el MFA (Autenticación de múltiples factores) desde </a:t>
            </a:r>
            <a:r>
              <a:rPr b="1"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OKTA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, ingresando a </a:t>
            </a:r>
            <a:r>
              <a:rPr b="1" lang="es" sz="1100">
                <a:solidFill>
                  <a:srgbClr val="333333"/>
                </a:solidFill>
                <a:highlight>
                  <a:srgbClr val="FEE30A"/>
                </a:highlight>
                <a:latin typeface="Proxima Nova"/>
                <a:ea typeface="Proxima Nova"/>
                <a:cs typeface="Proxima Nova"/>
                <a:sym typeface="Proxima Nova"/>
              </a:rPr>
              <a:t>MELI HOME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, y este código te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sirve para las apps de Meli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que vayas a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utilizar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70"/>
          <p:cNvSpPr txBox="1"/>
          <p:nvPr/>
        </p:nvSpPr>
        <p:spPr>
          <a:xfrm>
            <a:off x="1036050" y="901125"/>
            <a:ext cx="7071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Primeros pasos</a:t>
            </a:r>
            <a:endParaRPr sz="3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438" name="Google Shape;438;p70"/>
          <p:cNvCxnSpPr>
            <a:stCxn id="439" idx="3"/>
          </p:cNvCxnSpPr>
          <p:nvPr/>
        </p:nvCxnSpPr>
        <p:spPr>
          <a:xfrm>
            <a:off x="1779325" y="332625"/>
            <a:ext cx="692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70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40" name="Google Shape;440;p70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441" name="Google Shape;441;p70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2" name="Google Shape;442;p70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443" name="Google Shape;443;p70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70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70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70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70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70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70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70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70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70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70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70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70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6" name="Google Shape;456;p70">
            <a:hlinkClick action="ppaction://hlinkshowjump?jump=nextslide"/>
          </p:cNvPr>
          <p:cNvSpPr/>
          <p:nvPr/>
        </p:nvSpPr>
        <p:spPr>
          <a:xfrm>
            <a:off x="1036050" y="3977275"/>
            <a:ext cx="7332900" cy="298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Continua para saber cómo debes configurarlos</a:t>
            </a:r>
            <a:endParaRPr sz="1100">
              <a:solidFill>
                <a:srgbClr val="99999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2" name="Google Shape;432;p70"/>
          <p:cNvSpPr/>
          <p:nvPr/>
        </p:nvSpPr>
        <p:spPr>
          <a:xfrm>
            <a:off x="1860650" y="2217150"/>
            <a:ext cx="252000" cy="252000"/>
          </a:xfrm>
          <a:prstGeom prst="ellipse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70"/>
          <p:cNvSpPr/>
          <p:nvPr/>
        </p:nvSpPr>
        <p:spPr>
          <a:xfrm>
            <a:off x="4402825" y="2217150"/>
            <a:ext cx="252000" cy="252000"/>
          </a:xfrm>
          <a:prstGeom prst="ellipse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70"/>
          <p:cNvSpPr/>
          <p:nvPr/>
        </p:nvSpPr>
        <p:spPr>
          <a:xfrm>
            <a:off x="6945000" y="2217150"/>
            <a:ext cx="252000" cy="252000"/>
          </a:xfrm>
          <a:prstGeom prst="ellipse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7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7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66" name="Google Shape;1166;p97"/>
          <p:cNvCxnSpPr/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97"/>
          <p:cNvSpPr txBox="1"/>
          <p:nvPr/>
        </p:nvSpPr>
        <p:spPr>
          <a:xfrm>
            <a:off x="465950" y="1139450"/>
            <a:ext cx="27645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Realiza el 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siguiente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proceso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68" name="Google Shape;1168;p97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69" name="Google Shape;1169;p97"/>
          <p:cNvSpPr txBox="1"/>
          <p:nvPr/>
        </p:nvSpPr>
        <p:spPr>
          <a:xfrm>
            <a:off x="465950" y="2897813"/>
            <a:ext cx="31035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Abre el navegador Google Chrome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dirígete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al panel de navegador.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0" name="Google Shape;1170;p97"/>
          <p:cNvSpPr txBox="1"/>
          <p:nvPr/>
        </p:nvSpPr>
        <p:spPr>
          <a:xfrm>
            <a:off x="465953" y="3468925"/>
            <a:ext cx="2730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Se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desplegará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el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menú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71" name="Google Shape;1171;p97"/>
          <p:cNvCxnSpPr/>
          <p:nvPr/>
        </p:nvCxnSpPr>
        <p:spPr>
          <a:xfrm>
            <a:off x="478600" y="3404725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97"/>
          <p:cNvSpPr txBox="1"/>
          <p:nvPr/>
        </p:nvSpPr>
        <p:spPr>
          <a:xfrm>
            <a:off x="465950" y="3942075"/>
            <a:ext cx="340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Darle click en el icono de Google Chat.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73" name="Google Shape;1173;p97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1174" name="Google Shape;1174;p97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5" name="Google Shape;1175;p97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1176" name="Google Shape;1176;p97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97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97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97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97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97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97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97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97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97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97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97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97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189" name="Google Shape;1189;p97"/>
          <p:cNvCxnSpPr/>
          <p:nvPr/>
        </p:nvCxnSpPr>
        <p:spPr>
          <a:xfrm>
            <a:off x="478600" y="3817475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0" name="Google Shape;119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275" y="1320800"/>
            <a:ext cx="3706626" cy="28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97"/>
          <p:cNvSpPr/>
          <p:nvPr/>
        </p:nvSpPr>
        <p:spPr>
          <a:xfrm>
            <a:off x="7762393" y="193060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2" name="Google Shape;1192;p97"/>
          <p:cNvSpPr/>
          <p:nvPr/>
        </p:nvSpPr>
        <p:spPr>
          <a:xfrm>
            <a:off x="6153918" y="22577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3" name="Google Shape;1193;p97"/>
          <p:cNvSpPr/>
          <p:nvPr/>
        </p:nvSpPr>
        <p:spPr>
          <a:xfrm>
            <a:off x="7657643" y="336337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4" name="Google Shape;1194;p97"/>
          <p:cNvSpPr/>
          <p:nvPr/>
        </p:nvSpPr>
        <p:spPr>
          <a:xfrm>
            <a:off x="8405900" y="1426725"/>
            <a:ext cx="181800" cy="17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8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98"/>
          <p:cNvSpPr txBox="1"/>
          <p:nvPr/>
        </p:nvSpPr>
        <p:spPr>
          <a:xfrm>
            <a:off x="-2697302" y="1795175"/>
            <a:ext cx="1841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1" name="Google Shape;1201;p98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2" name="Google Shape;1202;p98"/>
          <p:cNvCxnSpPr/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3" name="Google Shape;1203;p98"/>
          <p:cNvSpPr txBox="1"/>
          <p:nvPr/>
        </p:nvSpPr>
        <p:spPr>
          <a:xfrm>
            <a:off x="465950" y="1139450"/>
            <a:ext cx="27645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Realiza el 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siguiente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proceso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04" name="Google Shape;1204;p98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05" name="Google Shape;1205;p98"/>
          <p:cNvSpPr txBox="1"/>
          <p:nvPr/>
        </p:nvSpPr>
        <p:spPr>
          <a:xfrm>
            <a:off x="465950" y="2821637"/>
            <a:ext cx="31035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4.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Otra forma de ingresar a Google Chat  es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dirigirnos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a gmail 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6" name="Google Shape;1206;p98"/>
          <p:cNvSpPr txBox="1"/>
          <p:nvPr/>
        </p:nvSpPr>
        <p:spPr>
          <a:xfrm>
            <a:off x="465950" y="3942075"/>
            <a:ext cx="340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5.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Ingresamos a Google Chat, donde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encontraremos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nuestros canales de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comunicación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7" name="Google Shape;1207;p98"/>
          <p:cNvCxnSpPr/>
          <p:nvPr/>
        </p:nvCxnSpPr>
        <p:spPr>
          <a:xfrm>
            <a:off x="478600" y="3741275"/>
            <a:ext cx="327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8" name="Google Shape;1208;p98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1209" name="Google Shape;1209;p98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0" name="Google Shape;1210;p98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1211" name="Google Shape;1211;p98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98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98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98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98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98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98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98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98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98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98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98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98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24" name="Google Shape;1224;p98"/>
          <p:cNvSpPr/>
          <p:nvPr/>
        </p:nvSpPr>
        <p:spPr>
          <a:xfrm>
            <a:off x="5666468" y="114242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5" name="Google Shape;122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500" y="1390725"/>
            <a:ext cx="1748500" cy="2753149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pic>
      <p:pic>
        <p:nvPicPr>
          <p:cNvPr id="1226" name="Google Shape;122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25" y="953110"/>
            <a:ext cx="1748500" cy="3420266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98"/>
          <p:cNvSpPr/>
          <p:nvPr/>
        </p:nvSpPr>
        <p:spPr>
          <a:xfrm>
            <a:off x="7483218" y="157287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F3F3"/>
        </a:solidFill>
      </p:bgPr>
    </p:bg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99"/>
          <p:cNvSpPr/>
          <p:nvPr/>
        </p:nvSpPr>
        <p:spPr>
          <a:xfrm>
            <a:off x="4135400" y="989999"/>
            <a:ext cx="944700" cy="944700"/>
          </a:xfrm>
          <a:prstGeom prst="roundRect">
            <a:avLst>
              <a:gd fmla="val 636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99"/>
          <p:cNvSpPr txBox="1"/>
          <p:nvPr/>
        </p:nvSpPr>
        <p:spPr>
          <a:xfrm>
            <a:off x="465950" y="1943988"/>
            <a:ext cx="82836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MELI Tools</a:t>
            </a:r>
            <a:endParaRPr sz="48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Internal Systems</a:t>
            </a:r>
            <a:endParaRPr sz="48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234" name="Google Shape;123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363" y="1256511"/>
            <a:ext cx="594774" cy="4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00"/>
          <p:cNvSpPr/>
          <p:nvPr/>
        </p:nvSpPr>
        <p:spPr>
          <a:xfrm>
            <a:off x="5424600" y="0"/>
            <a:ext cx="3719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00"/>
          <p:cNvSpPr/>
          <p:nvPr/>
        </p:nvSpPr>
        <p:spPr>
          <a:xfrm>
            <a:off x="3743286" y="1783100"/>
            <a:ext cx="1476600" cy="1498500"/>
          </a:xfrm>
          <a:prstGeom prst="roundRect">
            <a:avLst>
              <a:gd fmla="val 2556" name="adj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En la esquina superior derecha donde está el ícono con la inicial de tu letra, lo identificarás con el logo de Meli</a:t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1" name="Google Shape;1241;p100"/>
          <p:cNvSpPr/>
          <p:nvPr/>
        </p:nvSpPr>
        <p:spPr>
          <a:xfrm>
            <a:off x="2104618" y="1783100"/>
            <a:ext cx="1476600" cy="1498500"/>
          </a:xfrm>
          <a:prstGeom prst="roundRect">
            <a:avLst>
              <a:gd fmla="val 2482" name="adj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Esta extensión nos proporciona un acceso rápido a las herramientas corporativas de Meli. </a:t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2" name="Google Shape;1242;p100"/>
          <p:cNvSpPr/>
          <p:nvPr/>
        </p:nvSpPr>
        <p:spPr>
          <a:xfrm>
            <a:off x="465950" y="1783100"/>
            <a:ext cx="1476600" cy="1498500"/>
          </a:xfrm>
          <a:prstGeom prst="roundRect">
            <a:avLst>
              <a:gd fmla="val 2435" name="adj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Ahora que tu cuenta de Google está sincronizada, tendrás acceso a la extensión de MeliTools</a:t>
            </a:r>
            <a:endParaRPr sz="1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3" name="Google Shape;124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240" y="1258150"/>
            <a:ext cx="2510119" cy="45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00"/>
          <p:cNvPicPr preferRelativeResize="0"/>
          <p:nvPr/>
        </p:nvPicPr>
        <p:blipFill rotWithShape="1">
          <a:blip r:embed="rId4">
            <a:alphaModFix/>
          </a:blip>
          <a:srcRect b="357" l="519" r="1479" t="298"/>
          <a:stretch/>
        </p:blipFill>
        <p:spPr>
          <a:xfrm>
            <a:off x="6029241" y="1803781"/>
            <a:ext cx="2510118" cy="243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00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p100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MELI TOOLS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1247" name="Google Shape;1247;p100"/>
          <p:cNvCxnSpPr>
            <a:stCxn id="1245" idx="3"/>
          </p:cNvCxnSpPr>
          <p:nvPr/>
        </p:nvCxnSpPr>
        <p:spPr>
          <a:xfrm>
            <a:off x="1779325" y="332625"/>
            <a:ext cx="34407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8" name="Google Shape;1248;p100"/>
          <p:cNvSpPr txBox="1"/>
          <p:nvPr/>
        </p:nvSpPr>
        <p:spPr>
          <a:xfrm>
            <a:off x="465950" y="1139450"/>
            <a:ext cx="37194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MELI Tools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49" name="Google Shape;1249;p100"/>
          <p:cNvSpPr/>
          <p:nvPr/>
        </p:nvSpPr>
        <p:spPr>
          <a:xfrm>
            <a:off x="465950" y="3534950"/>
            <a:ext cx="4754100" cy="2988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 eres Representante, la extensión ya estará descargada.</a:t>
            </a:r>
            <a:endParaRPr sz="10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50" name="Google Shape;1250;p100"/>
          <p:cNvSpPr/>
          <p:nvPr/>
        </p:nvSpPr>
        <p:spPr>
          <a:xfrm>
            <a:off x="465950" y="3936600"/>
            <a:ext cx="4754100" cy="2988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 tu cuenta no está sincronizada, Por favor dirigite a la </a:t>
            </a:r>
            <a:r>
              <a:rPr lang="es" sz="1000" u="sng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página 15</a:t>
            </a:r>
            <a:r>
              <a:rPr lang="es" sz="10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000">
              <a:solidFill>
                <a:srgbClr val="3483FA"/>
              </a:solidFill>
            </a:endParaRPr>
          </a:p>
        </p:txBody>
      </p:sp>
      <p:sp>
        <p:nvSpPr>
          <p:cNvPr id="1251" name="Google Shape;1251;p100"/>
          <p:cNvSpPr/>
          <p:nvPr/>
        </p:nvSpPr>
        <p:spPr>
          <a:xfrm>
            <a:off x="588300" y="19455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2" name="Google Shape;1252;p100"/>
          <p:cNvSpPr/>
          <p:nvPr/>
        </p:nvSpPr>
        <p:spPr>
          <a:xfrm>
            <a:off x="2205431" y="19455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3" name="Google Shape;1253;p100"/>
          <p:cNvSpPr/>
          <p:nvPr/>
        </p:nvSpPr>
        <p:spPr>
          <a:xfrm>
            <a:off x="3822552" y="194555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54" name="Google Shape;1254;p100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1255" name="Google Shape;1255;p100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6" name="Google Shape;1256;p100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1257" name="Google Shape;1257;p100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00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00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00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00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00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00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00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00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00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00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00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00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01"/>
          <p:cNvSpPr/>
          <p:nvPr/>
        </p:nvSpPr>
        <p:spPr>
          <a:xfrm>
            <a:off x="0" y="1858750"/>
            <a:ext cx="9144000" cy="3284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01"/>
          <p:cNvSpPr/>
          <p:nvPr/>
        </p:nvSpPr>
        <p:spPr>
          <a:xfrm>
            <a:off x="465950" y="2413100"/>
            <a:ext cx="1530300" cy="1925700"/>
          </a:xfrm>
          <a:prstGeom prst="roundRect">
            <a:avLst>
              <a:gd fmla="val 4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Sitios generales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 MELI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6" name="Google Shape;1276;p101"/>
          <p:cNvSpPr/>
          <p:nvPr/>
        </p:nvSpPr>
        <p:spPr>
          <a:xfrm>
            <a:off x="2154275" y="2413100"/>
            <a:ext cx="1530300" cy="1925700"/>
          </a:xfrm>
          <a:prstGeom prst="roundRect">
            <a:avLst>
              <a:gd fmla="val 4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Sitios utilizados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por People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como Tu Recibo,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HUB.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7" name="Google Shape;1277;p101"/>
          <p:cNvSpPr/>
          <p:nvPr/>
        </p:nvSpPr>
        <p:spPr>
          <a:xfrm>
            <a:off x="2485775" y="3896275"/>
            <a:ext cx="867300" cy="229500"/>
          </a:xfrm>
          <a:prstGeom prst="roundRect">
            <a:avLst>
              <a:gd fmla="val 19744" name="adj"/>
            </a:avLst>
          </a:prstGeom>
          <a:solidFill>
            <a:srgbClr val="348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People</a:t>
            </a:r>
            <a:endParaRPr b="1"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8" name="Google Shape;1278;p101"/>
          <p:cNvSpPr/>
          <p:nvPr/>
        </p:nvSpPr>
        <p:spPr>
          <a:xfrm>
            <a:off x="797448" y="3896275"/>
            <a:ext cx="867300" cy="229500"/>
          </a:xfrm>
          <a:prstGeom prst="roundRect">
            <a:avLst>
              <a:gd fmla="val 19744" name="adj"/>
            </a:avLst>
          </a:prstGeom>
          <a:solidFill>
            <a:srgbClr val="348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</a:t>
            </a:r>
            <a:endParaRPr b="1"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9" name="Google Shape;1279;p101"/>
          <p:cNvSpPr/>
          <p:nvPr/>
        </p:nvSpPr>
        <p:spPr>
          <a:xfrm>
            <a:off x="7219250" y="2413100"/>
            <a:ext cx="1530300" cy="1925700"/>
          </a:xfrm>
          <a:prstGeom prst="roundRect">
            <a:avLst>
              <a:gd fmla="val 4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Sitios utilizados como SAP, Salesforce, entre otros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0" name="Google Shape;1280;p101"/>
          <p:cNvSpPr/>
          <p:nvPr/>
        </p:nvSpPr>
        <p:spPr>
          <a:xfrm>
            <a:off x="7550750" y="3896275"/>
            <a:ext cx="867300" cy="229500"/>
          </a:xfrm>
          <a:prstGeom prst="roundRect">
            <a:avLst>
              <a:gd fmla="val 19744" name="adj"/>
            </a:avLst>
          </a:prstGeom>
          <a:solidFill>
            <a:srgbClr val="348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Admin</a:t>
            </a:r>
            <a:endParaRPr b="1"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1" name="Google Shape;1281;p101"/>
          <p:cNvSpPr/>
          <p:nvPr/>
        </p:nvSpPr>
        <p:spPr>
          <a:xfrm>
            <a:off x="3842600" y="2413100"/>
            <a:ext cx="1530300" cy="1925700"/>
          </a:xfrm>
          <a:prstGeom prst="roundRect">
            <a:avLst>
              <a:gd fmla="val 4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Sitios de ayuda de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MELI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Help, Shield.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2" name="Google Shape;1282;p101"/>
          <p:cNvSpPr/>
          <p:nvPr/>
        </p:nvSpPr>
        <p:spPr>
          <a:xfrm>
            <a:off x="5530925" y="2413100"/>
            <a:ext cx="1530300" cy="1925700"/>
          </a:xfrm>
          <a:prstGeom prst="roundRect">
            <a:avLst>
              <a:gd fmla="val 4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Sitios de Operaciones Específicas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3" name="Google Shape;1283;p101"/>
          <p:cNvSpPr/>
          <p:nvPr/>
        </p:nvSpPr>
        <p:spPr>
          <a:xfrm>
            <a:off x="5862425" y="3896275"/>
            <a:ext cx="867300" cy="229500"/>
          </a:xfrm>
          <a:prstGeom prst="roundRect">
            <a:avLst>
              <a:gd fmla="val 19744" name="adj"/>
            </a:avLst>
          </a:prstGeom>
          <a:solidFill>
            <a:srgbClr val="348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SRE</a:t>
            </a:r>
            <a:endParaRPr b="1"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4" name="Google Shape;1284;p101"/>
          <p:cNvSpPr/>
          <p:nvPr/>
        </p:nvSpPr>
        <p:spPr>
          <a:xfrm>
            <a:off x="4070750" y="3896275"/>
            <a:ext cx="1074000" cy="229500"/>
          </a:xfrm>
          <a:prstGeom prst="roundRect">
            <a:avLst>
              <a:gd fmla="val 19744" name="adj"/>
            </a:avLst>
          </a:prstGeom>
          <a:solidFill>
            <a:srgbClr val="348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MELI </a:t>
            </a:r>
            <a:r>
              <a:rPr b="1" lang="e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Help Support</a:t>
            </a:r>
            <a:endParaRPr b="1"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5" name="Google Shape;1285;p101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MELI TOOLS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86" name="Google Shape;1286;p101"/>
          <p:cNvSpPr txBox="1"/>
          <p:nvPr/>
        </p:nvSpPr>
        <p:spPr>
          <a:xfrm>
            <a:off x="465950" y="1139450"/>
            <a:ext cx="37194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MELI Tools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1287" name="Google Shape;1287;p101"/>
          <p:cNvCxnSpPr>
            <a:stCxn id="1288" idx="3"/>
          </p:cNvCxnSpPr>
          <p:nvPr/>
        </p:nvCxnSpPr>
        <p:spPr>
          <a:xfrm>
            <a:off x="1779325" y="332625"/>
            <a:ext cx="692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101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89" name="Google Shape;1289;p101"/>
          <p:cNvGrpSpPr/>
          <p:nvPr/>
        </p:nvGrpSpPr>
        <p:grpSpPr>
          <a:xfrm>
            <a:off x="1147597" y="2679452"/>
            <a:ext cx="167006" cy="205367"/>
            <a:chOff x="1138541" y="3041915"/>
            <a:chExt cx="185130" cy="227679"/>
          </a:xfrm>
        </p:grpSpPr>
        <p:sp>
          <p:nvSpPr>
            <p:cNvPr id="1290" name="Google Shape;1290;p101"/>
            <p:cNvSpPr/>
            <p:nvPr/>
          </p:nvSpPr>
          <p:spPr>
            <a:xfrm>
              <a:off x="1179844" y="3113625"/>
              <a:ext cx="102525" cy="71696"/>
            </a:xfrm>
            <a:custGeom>
              <a:rect b="b" l="l" r="r" t="t"/>
              <a:pathLst>
                <a:path extrusionOk="0" h="3710" w="5306">
                  <a:moveTo>
                    <a:pt x="4871" y="0"/>
                  </a:moveTo>
                  <a:cubicBezTo>
                    <a:pt x="4772" y="0"/>
                    <a:pt x="4673" y="39"/>
                    <a:pt x="4592" y="120"/>
                  </a:cubicBezTo>
                  <a:lnTo>
                    <a:pt x="2229" y="2840"/>
                  </a:lnTo>
                  <a:lnTo>
                    <a:pt x="647" y="1569"/>
                  </a:lnTo>
                  <a:cubicBezTo>
                    <a:pt x="580" y="1512"/>
                    <a:pt x="501" y="1483"/>
                    <a:pt x="422" y="1483"/>
                  </a:cubicBezTo>
                  <a:cubicBezTo>
                    <a:pt x="316" y="1483"/>
                    <a:pt x="211" y="1534"/>
                    <a:pt x="134" y="1636"/>
                  </a:cubicBezTo>
                  <a:cubicBezTo>
                    <a:pt x="0" y="1792"/>
                    <a:pt x="23" y="2015"/>
                    <a:pt x="201" y="2149"/>
                  </a:cubicBezTo>
                  <a:lnTo>
                    <a:pt x="2051" y="3642"/>
                  </a:lnTo>
                  <a:cubicBezTo>
                    <a:pt x="2118" y="3687"/>
                    <a:pt x="2207" y="3709"/>
                    <a:pt x="2274" y="3709"/>
                  </a:cubicBezTo>
                  <a:cubicBezTo>
                    <a:pt x="2386" y="3709"/>
                    <a:pt x="2497" y="3665"/>
                    <a:pt x="2564" y="3598"/>
                  </a:cubicBezTo>
                  <a:lnTo>
                    <a:pt x="5172" y="611"/>
                  </a:lnTo>
                  <a:cubicBezTo>
                    <a:pt x="5306" y="455"/>
                    <a:pt x="5283" y="232"/>
                    <a:pt x="5127" y="98"/>
                  </a:cubicBezTo>
                  <a:cubicBezTo>
                    <a:pt x="5052" y="34"/>
                    <a:pt x="4962" y="0"/>
                    <a:pt x="4871" y="0"/>
                  </a:cubicBezTo>
                  <a:close/>
                </a:path>
              </a:pathLst>
            </a:custGeom>
            <a:solidFill>
              <a:srgbClr val="348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1" name="Google Shape;1291;p101"/>
            <p:cNvGrpSpPr/>
            <p:nvPr/>
          </p:nvGrpSpPr>
          <p:grpSpPr>
            <a:xfrm>
              <a:off x="1138541" y="3041915"/>
              <a:ext cx="185130" cy="227679"/>
              <a:chOff x="1163728" y="3061978"/>
              <a:chExt cx="185130" cy="227679"/>
            </a:xfrm>
          </p:grpSpPr>
          <p:sp>
            <p:nvSpPr>
              <p:cNvPr id="1292" name="Google Shape;1292;p101"/>
              <p:cNvSpPr/>
              <p:nvPr/>
            </p:nvSpPr>
            <p:spPr>
              <a:xfrm>
                <a:off x="1313796" y="3089966"/>
                <a:ext cx="35063" cy="64164"/>
              </a:xfrm>
              <a:custGeom>
                <a:rect b="b" l="l" r="r" t="t"/>
                <a:pathLst>
                  <a:path extrusionOk="0" h="3111" w="1700">
                    <a:moveTo>
                      <a:pt x="353" y="1"/>
                    </a:moveTo>
                    <a:cubicBezTo>
                      <a:pt x="145" y="1"/>
                      <a:pt x="0" y="167"/>
                      <a:pt x="0" y="353"/>
                    </a:cubicBezTo>
                    <a:cubicBezTo>
                      <a:pt x="0" y="540"/>
                      <a:pt x="145" y="706"/>
                      <a:pt x="353" y="706"/>
                    </a:cubicBezTo>
                    <a:lnTo>
                      <a:pt x="1016" y="706"/>
                    </a:lnTo>
                    <a:lnTo>
                      <a:pt x="1016" y="2779"/>
                    </a:lnTo>
                    <a:cubicBezTo>
                      <a:pt x="1016" y="2965"/>
                      <a:pt x="1161" y="3110"/>
                      <a:pt x="1368" y="3110"/>
                    </a:cubicBezTo>
                    <a:cubicBezTo>
                      <a:pt x="1555" y="3110"/>
                      <a:pt x="1700" y="2965"/>
                      <a:pt x="1700" y="2779"/>
                    </a:cubicBezTo>
                    <a:lnTo>
                      <a:pt x="1700" y="706"/>
                    </a:lnTo>
                    <a:cubicBezTo>
                      <a:pt x="1700" y="312"/>
                      <a:pt x="1389" y="1"/>
                      <a:pt x="1016" y="1"/>
                    </a:cubicBezTo>
                    <a:close/>
                  </a:path>
                </a:pathLst>
              </a:custGeom>
              <a:solidFill>
                <a:srgbClr val="3483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01"/>
              <p:cNvSpPr/>
              <p:nvPr/>
            </p:nvSpPr>
            <p:spPr>
              <a:xfrm>
                <a:off x="1163728" y="3140002"/>
                <a:ext cx="100485" cy="149655"/>
              </a:xfrm>
              <a:custGeom>
                <a:rect b="b" l="l" r="r" t="t"/>
                <a:pathLst>
                  <a:path extrusionOk="0" h="7256" w="4872">
                    <a:moveTo>
                      <a:pt x="353" y="0"/>
                    </a:moveTo>
                    <a:cubicBezTo>
                      <a:pt x="145" y="0"/>
                      <a:pt x="0" y="145"/>
                      <a:pt x="0" y="353"/>
                    </a:cubicBezTo>
                    <a:cubicBezTo>
                      <a:pt x="0" y="394"/>
                      <a:pt x="0" y="1679"/>
                      <a:pt x="519" y="3172"/>
                    </a:cubicBezTo>
                    <a:cubicBezTo>
                      <a:pt x="1223" y="5162"/>
                      <a:pt x="2550" y="6571"/>
                      <a:pt x="4374" y="7235"/>
                    </a:cubicBezTo>
                    <a:cubicBezTo>
                      <a:pt x="4416" y="7255"/>
                      <a:pt x="4457" y="7255"/>
                      <a:pt x="4498" y="7255"/>
                    </a:cubicBezTo>
                    <a:cubicBezTo>
                      <a:pt x="4623" y="7255"/>
                      <a:pt x="4768" y="7172"/>
                      <a:pt x="4809" y="7027"/>
                    </a:cubicBezTo>
                    <a:cubicBezTo>
                      <a:pt x="4872" y="6841"/>
                      <a:pt x="4789" y="6654"/>
                      <a:pt x="4602" y="6592"/>
                    </a:cubicBezTo>
                    <a:cubicBezTo>
                      <a:pt x="705" y="5162"/>
                      <a:pt x="684" y="394"/>
                      <a:pt x="684" y="353"/>
                    </a:cubicBezTo>
                    <a:cubicBezTo>
                      <a:pt x="684" y="166"/>
                      <a:pt x="539" y="0"/>
                      <a:pt x="353" y="0"/>
                    </a:cubicBezTo>
                    <a:close/>
                  </a:path>
                </a:pathLst>
              </a:custGeom>
              <a:solidFill>
                <a:srgbClr val="3483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94" name="Google Shape;1294;p101"/>
              <p:cNvGrpSpPr/>
              <p:nvPr/>
            </p:nvGrpSpPr>
            <p:grpSpPr>
              <a:xfrm>
                <a:off x="1163728" y="3061978"/>
                <a:ext cx="185130" cy="227679"/>
                <a:chOff x="1163728" y="3061978"/>
                <a:chExt cx="185130" cy="227679"/>
              </a:xfrm>
            </p:grpSpPr>
            <p:sp>
              <p:nvSpPr>
                <p:cNvPr id="1295" name="Google Shape;1295;p101"/>
                <p:cNvSpPr/>
                <p:nvPr/>
              </p:nvSpPr>
              <p:spPr>
                <a:xfrm>
                  <a:off x="1248373" y="3140002"/>
                  <a:ext cx="100485" cy="149655"/>
                </a:xfrm>
                <a:custGeom>
                  <a:rect b="b" l="l" r="r" t="t"/>
                  <a:pathLst>
                    <a:path extrusionOk="0" h="7256" w="4872">
                      <a:moveTo>
                        <a:pt x="4520" y="0"/>
                      </a:moveTo>
                      <a:cubicBezTo>
                        <a:pt x="4333" y="0"/>
                        <a:pt x="4188" y="166"/>
                        <a:pt x="4188" y="353"/>
                      </a:cubicBezTo>
                      <a:cubicBezTo>
                        <a:pt x="4188" y="394"/>
                        <a:pt x="4167" y="5162"/>
                        <a:pt x="270" y="6592"/>
                      </a:cubicBezTo>
                      <a:cubicBezTo>
                        <a:pt x="84" y="6654"/>
                        <a:pt x="1" y="6841"/>
                        <a:pt x="63" y="7027"/>
                      </a:cubicBezTo>
                      <a:cubicBezTo>
                        <a:pt x="104" y="7172"/>
                        <a:pt x="249" y="7255"/>
                        <a:pt x="394" y="7255"/>
                      </a:cubicBezTo>
                      <a:cubicBezTo>
                        <a:pt x="415" y="7255"/>
                        <a:pt x="457" y="7255"/>
                        <a:pt x="498" y="7235"/>
                      </a:cubicBezTo>
                      <a:cubicBezTo>
                        <a:pt x="2322" y="6571"/>
                        <a:pt x="3649" y="5162"/>
                        <a:pt x="4354" y="3172"/>
                      </a:cubicBezTo>
                      <a:cubicBezTo>
                        <a:pt x="4872" y="1679"/>
                        <a:pt x="4872" y="394"/>
                        <a:pt x="4872" y="353"/>
                      </a:cubicBezTo>
                      <a:cubicBezTo>
                        <a:pt x="4872" y="145"/>
                        <a:pt x="4727" y="0"/>
                        <a:pt x="4540" y="0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101"/>
                <p:cNvSpPr/>
                <p:nvPr/>
              </p:nvSpPr>
              <p:spPr>
                <a:xfrm>
                  <a:off x="1163728" y="3089966"/>
                  <a:ext cx="35083" cy="64164"/>
                </a:xfrm>
                <a:custGeom>
                  <a:rect b="b" l="l" r="r" t="t"/>
                  <a:pathLst>
                    <a:path extrusionOk="0" h="3111" w="1701">
                      <a:moveTo>
                        <a:pt x="684" y="1"/>
                      </a:moveTo>
                      <a:cubicBezTo>
                        <a:pt x="311" y="1"/>
                        <a:pt x="0" y="312"/>
                        <a:pt x="0" y="706"/>
                      </a:cubicBezTo>
                      <a:lnTo>
                        <a:pt x="0" y="2779"/>
                      </a:lnTo>
                      <a:cubicBezTo>
                        <a:pt x="0" y="2965"/>
                        <a:pt x="145" y="3110"/>
                        <a:pt x="353" y="3110"/>
                      </a:cubicBezTo>
                      <a:cubicBezTo>
                        <a:pt x="539" y="3110"/>
                        <a:pt x="684" y="2965"/>
                        <a:pt x="684" y="2779"/>
                      </a:cubicBezTo>
                      <a:lnTo>
                        <a:pt x="684" y="706"/>
                      </a:lnTo>
                      <a:lnTo>
                        <a:pt x="1348" y="706"/>
                      </a:lnTo>
                      <a:cubicBezTo>
                        <a:pt x="1555" y="706"/>
                        <a:pt x="1700" y="540"/>
                        <a:pt x="1700" y="353"/>
                      </a:cubicBezTo>
                      <a:cubicBezTo>
                        <a:pt x="1700" y="167"/>
                        <a:pt x="1555" y="1"/>
                        <a:pt x="1348" y="1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101"/>
                <p:cNvSpPr/>
                <p:nvPr/>
              </p:nvSpPr>
              <p:spPr>
                <a:xfrm>
                  <a:off x="1184683" y="3061978"/>
                  <a:ext cx="143241" cy="42549"/>
                </a:xfrm>
                <a:custGeom>
                  <a:rect b="b" l="l" r="r" t="t"/>
                  <a:pathLst>
                    <a:path extrusionOk="0" h="2063" w="6945">
                      <a:moveTo>
                        <a:pt x="3472" y="0"/>
                      </a:moveTo>
                      <a:cubicBezTo>
                        <a:pt x="3353" y="0"/>
                        <a:pt x="3234" y="52"/>
                        <a:pt x="3172" y="156"/>
                      </a:cubicBezTo>
                      <a:cubicBezTo>
                        <a:pt x="3130" y="197"/>
                        <a:pt x="2384" y="1358"/>
                        <a:pt x="352" y="1358"/>
                      </a:cubicBezTo>
                      <a:cubicBezTo>
                        <a:pt x="166" y="1358"/>
                        <a:pt x="0" y="1524"/>
                        <a:pt x="0" y="1710"/>
                      </a:cubicBezTo>
                      <a:cubicBezTo>
                        <a:pt x="0" y="1897"/>
                        <a:pt x="166" y="2063"/>
                        <a:pt x="352" y="2063"/>
                      </a:cubicBezTo>
                      <a:cubicBezTo>
                        <a:pt x="2073" y="2063"/>
                        <a:pt x="3026" y="1316"/>
                        <a:pt x="3482" y="860"/>
                      </a:cubicBezTo>
                      <a:cubicBezTo>
                        <a:pt x="3918" y="1316"/>
                        <a:pt x="4871" y="2063"/>
                        <a:pt x="6592" y="2063"/>
                      </a:cubicBezTo>
                      <a:cubicBezTo>
                        <a:pt x="6778" y="2063"/>
                        <a:pt x="6944" y="1897"/>
                        <a:pt x="6944" y="1710"/>
                      </a:cubicBezTo>
                      <a:cubicBezTo>
                        <a:pt x="6944" y="1524"/>
                        <a:pt x="6778" y="1358"/>
                        <a:pt x="6592" y="1358"/>
                      </a:cubicBezTo>
                      <a:cubicBezTo>
                        <a:pt x="4560" y="1358"/>
                        <a:pt x="3814" y="197"/>
                        <a:pt x="3773" y="156"/>
                      </a:cubicBezTo>
                      <a:cubicBezTo>
                        <a:pt x="3710" y="52"/>
                        <a:pt x="3591" y="0"/>
                        <a:pt x="3472" y="0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298" name="Google Shape;1298;p101"/>
          <p:cNvGrpSpPr/>
          <p:nvPr/>
        </p:nvGrpSpPr>
        <p:grpSpPr>
          <a:xfrm>
            <a:off x="2835922" y="2679452"/>
            <a:ext cx="167006" cy="205367"/>
            <a:chOff x="1138541" y="3041915"/>
            <a:chExt cx="185130" cy="227679"/>
          </a:xfrm>
        </p:grpSpPr>
        <p:sp>
          <p:nvSpPr>
            <p:cNvPr id="1299" name="Google Shape;1299;p101"/>
            <p:cNvSpPr/>
            <p:nvPr/>
          </p:nvSpPr>
          <p:spPr>
            <a:xfrm>
              <a:off x="1179844" y="3113625"/>
              <a:ext cx="102525" cy="71696"/>
            </a:xfrm>
            <a:custGeom>
              <a:rect b="b" l="l" r="r" t="t"/>
              <a:pathLst>
                <a:path extrusionOk="0" h="3710" w="5306">
                  <a:moveTo>
                    <a:pt x="4871" y="0"/>
                  </a:moveTo>
                  <a:cubicBezTo>
                    <a:pt x="4772" y="0"/>
                    <a:pt x="4673" y="39"/>
                    <a:pt x="4592" y="120"/>
                  </a:cubicBezTo>
                  <a:lnTo>
                    <a:pt x="2229" y="2840"/>
                  </a:lnTo>
                  <a:lnTo>
                    <a:pt x="647" y="1569"/>
                  </a:lnTo>
                  <a:cubicBezTo>
                    <a:pt x="580" y="1512"/>
                    <a:pt x="501" y="1483"/>
                    <a:pt x="422" y="1483"/>
                  </a:cubicBezTo>
                  <a:cubicBezTo>
                    <a:pt x="316" y="1483"/>
                    <a:pt x="211" y="1534"/>
                    <a:pt x="134" y="1636"/>
                  </a:cubicBezTo>
                  <a:cubicBezTo>
                    <a:pt x="0" y="1792"/>
                    <a:pt x="23" y="2015"/>
                    <a:pt x="201" y="2149"/>
                  </a:cubicBezTo>
                  <a:lnTo>
                    <a:pt x="2051" y="3642"/>
                  </a:lnTo>
                  <a:cubicBezTo>
                    <a:pt x="2118" y="3687"/>
                    <a:pt x="2207" y="3709"/>
                    <a:pt x="2274" y="3709"/>
                  </a:cubicBezTo>
                  <a:cubicBezTo>
                    <a:pt x="2386" y="3709"/>
                    <a:pt x="2497" y="3665"/>
                    <a:pt x="2564" y="3598"/>
                  </a:cubicBezTo>
                  <a:lnTo>
                    <a:pt x="5172" y="611"/>
                  </a:lnTo>
                  <a:cubicBezTo>
                    <a:pt x="5306" y="455"/>
                    <a:pt x="5283" y="232"/>
                    <a:pt x="5127" y="98"/>
                  </a:cubicBezTo>
                  <a:cubicBezTo>
                    <a:pt x="5052" y="34"/>
                    <a:pt x="4962" y="0"/>
                    <a:pt x="4871" y="0"/>
                  </a:cubicBezTo>
                  <a:close/>
                </a:path>
              </a:pathLst>
            </a:custGeom>
            <a:solidFill>
              <a:srgbClr val="348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0" name="Google Shape;1300;p101"/>
            <p:cNvGrpSpPr/>
            <p:nvPr/>
          </p:nvGrpSpPr>
          <p:grpSpPr>
            <a:xfrm>
              <a:off x="1138541" y="3041915"/>
              <a:ext cx="185130" cy="227679"/>
              <a:chOff x="1163728" y="3061978"/>
              <a:chExt cx="185130" cy="227679"/>
            </a:xfrm>
          </p:grpSpPr>
          <p:sp>
            <p:nvSpPr>
              <p:cNvPr id="1301" name="Google Shape;1301;p101"/>
              <p:cNvSpPr/>
              <p:nvPr/>
            </p:nvSpPr>
            <p:spPr>
              <a:xfrm>
                <a:off x="1313796" y="3089966"/>
                <a:ext cx="35063" cy="64164"/>
              </a:xfrm>
              <a:custGeom>
                <a:rect b="b" l="l" r="r" t="t"/>
                <a:pathLst>
                  <a:path extrusionOk="0" h="3111" w="1700">
                    <a:moveTo>
                      <a:pt x="353" y="1"/>
                    </a:moveTo>
                    <a:cubicBezTo>
                      <a:pt x="145" y="1"/>
                      <a:pt x="0" y="167"/>
                      <a:pt x="0" y="353"/>
                    </a:cubicBezTo>
                    <a:cubicBezTo>
                      <a:pt x="0" y="540"/>
                      <a:pt x="145" y="706"/>
                      <a:pt x="353" y="706"/>
                    </a:cubicBezTo>
                    <a:lnTo>
                      <a:pt x="1016" y="706"/>
                    </a:lnTo>
                    <a:lnTo>
                      <a:pt x="1016" y="2779"/>
                    </a:lnTo>
                    <a:cubicBezTo>
                      <a:pt x="1016" y="2965"/>
                      <a:pt x="1161" y="3110"/>
                      <a:pt x="1368" y="3110"/>
                    </a:cubicBezTo>
                    <a:cubicBezTo>
                      <a:pt x="1555" y="3110"/>
                      <a:pt x="1700" y="2965"/>
                      <a:pt x="1700" y="2779"/>
                    </a:cubicBezTo>
                    <a:lnTo>
                      <a:pt x="1700" y="706"/>
                    </a:lnTo>
                    <a:cubicBezTo>
                      <a:pt x="1700" y="312"/>
                      <a:pt x="1389" y="1"/>
                      <a:pt x="1016" y="1"/>
                    </a:cubicBezTo>
                    <a:close/>
                  </a:path>
                </a:pathLst>
              </a:custGeom>
              <a:solidFill>
                <a:srgbClr val="3483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01"/>
              <p:cNvSpPr/>
              <p:nvPr/>
            </p:nvSpPr>
            <p:spPr>
              <a:xfrm>
                <a:off x="1163728" y="3140002"/>
                <a:ext cx="100485" cy="149655"/>
              </a:xfrm>
              <a:custGeom>
                <a:rect b="b" l="l" r="r" t="t"/>
                <a:pathLst>
                  <a:path extrusionOk="0" h="7256" w="4872">
                    <a:moveTo>
                      <a:pt x="353" y="0"/>
                    </a:moveTo>
                    <a:cubicBezTo>
                      <a:pt x="145" y="0"/>
                      <a:pt x="0" y="145"/>
                      <a:pt x="0" y="353"/>
                    </a:cubicBezTo>
                    <a:cubicBezTo>
                      <a:pt x="0" y="394"/>
                      <a:pt x="0" y="1679"/>
                      <a:pt x="519" y="3172"/>
                    </a:cubicBezTo>
                    <a:cubicBezTo>
                      <a:pt x="1223" y="5162"/>
                      <a:pt x="2550" y="6571"/>
                      <a:pt x="4374" y="7235"/>
                    </a:cubicBezTo>
                    <a:cubicBezTo>
                      <a:pt x="4416" y="7255"/>
                      <a:pt x="4457" y="7255"/>
                      <a:pt x="4498" y="7255"/>
                    </a:cubicBezTo>
                    <a:cubicBezTo>
                      <a:pt x="4623" y="7255"/>
                      <a:pt x="4768" y="7172"/>
                      <a:pt x="4809" y="7027"/>
                    </a:cubicBezTo>
                    <a:cubicBezTo>
                      <a:pt x="4872" y="6841"/>
                      <a:pt x="4789" y="6654"/>
                      <a:pt x="4602" y="6592"/>
                    </a:cubicBezTo>
                    <a:cubicBezTo>
                      <a:pt x="705" y="5162"/>
                      <a:pt x="684" y="394"/>
                      <a:pt x="684" y="353"/>
                    </a:cubicBezTo>
                    <a:cubicBezTo>
                      <a:pt x="684" y="166"/>
                      <a:pt x="539" y="0"/>
                      <a:pt x="353" y="0"/>
                    </a:cubicBezTo>
                    <a:close/>
                  </a:path>
                </a:pathLst>
              </a:custGeom>
              <a:solidFill>
                <a:srgbClr val="3483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03" name="Google Shape;1303;p101"/>
              <p:cNvGrpSpPr/>
              <p:nvPr/>
            </p:nvGrpSpPr>
            <p:grpSpPr>
              <a:xfrm>
                <a:off x="1163728" y="3061978"/>
                <a:ext cx="185130" cy="227679"/>
                <a:chOff x="1163728" y="3061978"/>
                <a:chExt cx="185130" cy="227679"/>
              </a:xfrm>
            </p:grpSpPr>
            <p:sp>
              <p:nvSpPr>
                <p:cNvPr id="1304" name="Google Shape;1304;p101"/>
                <p:cNvSpPr/>
                <p:nvPr/>
              </p:nvSpPr>
              <p:spPr>
                <a:xfrm>
                  <a:off x="1248373" y="3140002"/>
                  <a:ext cx="100485" cy="149655"/>
                </a:xfrm>
                <a:custGeom>
                  <a:rect b="b" l="l" r="r" t="t"/>
                  <a:pathLst>
                    <a:path extrusionOk="0" h="7256" w="4872">
                      <a:moveTo>
                        <a:pt x="4520" y="0"/>
                      </a:moveTo>
                      <a:cubicBezTo>
                        <a:pt x="4333" y="0"/>
                        <a:pt x="4188" y="166"/>
                        <a:pt x="4188" y="353"/>
                      </a:cubicBezTo>
                      <a:cubicBezTo>
                        <a:pt x="4188" y="394"/>
                        <a:pt x="4167" y="5162"/>
                        <a:pt x="270" y="6592"/>
                      </a:cubicBezTo>
                      <a:cubicBezTo>
                        <a:pt x="84" y="6654"/>
                        <a:pt x="1" y="6841"/>
                        <a:pt x="63" y="7027"/>
                      </a:cubicBezTo>
                      <a:cubicBezTo>
                        <a:pt x="104" y="7172"/>
                        <a:pt x="249" y="7255"/>
                        <a:pt x="394" y="7255"/>
                      </a:cubicBezTo>
                      <a:cubicBezTo>
                        <a:pt x="415" y="7255"/>
                        <a:pt x="457" y="7255"/>
                        <a:pt x="498" y="7235"/>
                      </a:cubicBezTo>
                      <a:cubicBezTo>
                        <a:pt x="2322" y="6571"/>
                        <a:pt x="3649" y="5162"/>
                        <a:pt x="4354" y="3172"/>
                      </a:cubicBezTo>
                      <a:cubicBezTo>
                        <a:pt x="4872" y="1679"/>
                        <a:pt x="4872" y="394"/>
                        <a:pt x="4872" y="353"/>
                      </a:cubicBezTo>
                      <a:cubicBezTo>
                        <a:pt x="4872" y="145"/>
                        <a:pt x="4727" y="0"/>
                        <a:pt x="4540" y="0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101"/>
                <p:cNvSpPr/>
                <p:nvPr/>
              </p:nvSpPr>
              <p:spPr>
                <a:xfrm>
                  <a:off x="1163728" y="3089966"/>
                  <a:ext cx="35083" cy="64164"/>
                </a:xfrm>
                <a:custGeom>
                  <a:rect b="b" l="l" r="r" t="t"/>
                  <a:pathLst>
                    <a:path extrusionOk="0" h="3111" w="1701">
                      <a:moveTo>
                        <a:pt x="684" y="1"/>
                      </a:moveTo>
                      <a:cubicBezTo>
                        <a:pt x="311" y="1"/>
                        <a:pt x="0" y="312"/>
                        <a:pt x="0" y="706"/>
                      </a:cubicBezTo>
                      <a:lnTo>
                        <a:pt x="0" y="2779"/>
                      </a:lnTo>
                      <a:cubicBezTo>
                        <a:pt x="0" y="2965"/>
                        <a:pt x="145" y="3110"/>
                        <a:pt x="353" y="3110"/>
                      </a:cubicBezTo>
                      <a:cubicBezTo>
                        <a:pt x="539" y="3110"/>
                        <a:pt x="684" y="2965"/>
                        <a:pt x="684" y="2779"/>
                      </a:cubicBezTo>
                      <a:lnTo>
                        <a:pt x="684" y="706"/>
                      </a:lnTo>
                      <a:lnTo>
                        <a:pt x="1348" y="706"/>
                      </a:lnTo>
                      <a:cubicBezTo>
                        <a:pt x="1555" y="706"/>
                        <a:pt x="1700" y="540"/>
                        <a:pt x="1700" y="353"/>
                      </a:cubicBezTo>
                      <a:cubicBezTo>
                        <a:pt x="1700" y="167"/>
                        <a:pt x="1555" y="1"/>
                        <a:pt x="1348" y="1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101"/>
                <p:cNvSpPr/>
                <p:nvPr/>
              </p:nvSpPr>
              <p:spPr>
                <a:xfrm>
                  <a:off x="1184683" y="3061978"/>
                  <a:ext cx="143241" cy="42549"/>
                </a:xfrm>
                <a:custGeom>
                  <a:rect b="b" l="l" r="r" t="t"/>
                  <a:pathLst>
                    <a:path extrusionOk="0" h="2063" w="6945">
                      <a:moveTo>
                        <a:pt x="3472" y="0"/>
                      </a:moveTo>
                      <a:cubicBezTo>
                        <a:pt x="3353" y="0"/>
                        <a:pt x="3234" y="52"/>
                        <a:pt x="3172" y="156"/>
                      </a:cubicBezTo>
                      <a:cubicBezTo>
                        <a:pt x="3130" y="197"/>
                        <a:pt x="2384" y="1358"/>
                        <a:pt x="352" y="1358"/>
                      </a:cubicBezTo>
                      <a:cubicBezTo>
                        <a:pt x="166" y="1358"/>
                        <a:pt x="0" y="1524"/>
                        <a:pt x="0" y="1710"/>
                      </a:cubicBezTo>
                      <a:cubicBezTo>
                        <a:pt x="0" y="1897"/>
                        <a:pt x="166" y="2063"/>
                        <a:pt x="352" y="2063"/>
                      </a:cubicBezTo>
                      <a:cubicBezTo>
                        <a:pt x="2073" y="2063"/>
                        <a:pt x="3026" y="1316"/>
                        <a:pt x="3482" y="860"/>
                      </a:cubicBezTo>
                      <a:cubicBezTo>
                        <a:pt x="3918" y="1316"/>
                        <a:pt x="4871" y="2063"/>
                        <a:pt x="6592" y="2063"/>
                      </a:cubicBezTo>
                      <a:cubicBezTo>
                        <a:pt x="6778" y="2063"/>
                        <a:pt x="6944" y="1897"/>
                        <a:pt x="6944" y="1710"/>
                      </a:cubicBezTo>
                      <a:cubicBezTo>
                        <a:pt x="6944" y="1524"/>
                        <a:pt x="6778" y="1358"/>
                        <a:pt x="6592" y="1358"/>
                      </a:cubicBezTo>
                      <a:cubicBezTo>
                        <a:pt x="4560" y="1358"/>
                        <a:pt x="3814" y="197"/>
                        <a:pt x="3773" y="156"/>
                      </a:cubicBezTo>
                      <a:cubicBezTo>
                        <a:pt x="3710" y="52"/>
                        <a:pt x="3591" y="0"/>
                        <a:pt x="3472" y="0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07" name="Google Shape;1307;p101"/>
          <p:cNvGrpSpPr/>
          <p:nvPr/>
        </p:nvGrpSpPr>
        <p:grpSpPr>
          <a:xfrm>
            <a:off x="4524247" y="2679452"/>
            <a:ext cx="167006" cy="205367"/>
            <a:chOff x="1138541" y="3041915"/>
            <a:chExt cx="185130" cy="227679"/>
          </a:xfrm>
        </p:grpSpPr>
        <p:sp>
          <p:nvSpPr>
            <p:cNvPr id="1308" name="Google Shape;1308;p101"/>
            <p:cNvSpPr/>
            <p:nvPr/>
          </p:nvSpPr>
          <p:spPr>
            <a:xfrm>
              <a:off x="1179844" y="3113625"/>
              <a:ext cx="102525" cy="71696"/>
            </a:xfrm>
            <a:custGeom>
              <a:rect b="b" l="l" r="r" t="t"/>
              <a:pathLst>
                <a:path extrusionOk="0" h="3710" w="5306">
                  <a:moveTo>
                    <a:pt x="4871" y="0"/>
                  </a:moveTo>
                  <a:cubicBezTo>
                    <a:pt x="4772" y="0"/>
                    <a:pt x="4673" y="39"/>
                    <a:pt x="4592" y="120"/>
                  </a:cubicBezTo>
                  <a:lnTo>
                    <a:pt x="2229" y="2840"/>
                  </a:lnTo>
                  <a:lnTo>
                    <a:pt x="647" y="1569"/>
                  </a:lnTo>
                  <a:cubicBezTo>
                    <a:pt x="580" y="1512"/>
                    <a:pt x="501" y="1483"/>
                    <a:pt x="422" y="1483"/>
                  </a:cubicBezTo>
                  <a:cubicBezTo>
                    <a:pt x="316" y="1483"/>
                    <a:pt x="211" y="1534"/>
                    <a:pt x="134" y="1636"/>
                  </a:cubicBezTo>
                  <a:cubicBezTo>
                    <a:pt x="0" y="1792"/>
                    <a:pt x="23" y="2015"/>
                    <a:pt x="201" y="2149"/>
                  </a:cubicBezTo>
                  <a:lnTo>
                    <a:pt x="2051" y="3642"/>
                  </a:lnTo>
                  <a:cubicBezTo>
                    <a:pt x="2118" y="3687"/>
                    <a:pt x="2207" y="3709"/>
                    <a:pt x="2274" y="3709"/>
                  </a:cubicBezTo>
                  <a:cubicBezTo>
                    <a:pt x="2386" y="3709"/>
                    <a:pt x="2497" y="3665"/>
                    <a:pt x="2564" y="3598"/>
                  </a:cubicBezTo>
                  <a:lnTo>
                    <a:pt x="5172" y="611"/>
                  </a:lnTo>
                  <a:cubicBezTo>
                    <a:pt x="5306" y="455"/>
                    <a:pt x="5283" y="232"/>
                    <a:pt x="5127" y="98"/>
                  </a:cubicBezTo>
                  <a:cubicBezTo>
                    <a:pt x="5052" y="34"/>
                    <a:pt x="4962" y="0"/>
                    <a:pt x="4871" y="0"/>
                  </a:cubicBezTo>
                  <a:close/>
                </a:path>
              </a:pathLst>
            </a:custGeom>
            <a:solidFill>
              <a:srgbClr val="348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9" name="Google Shape;1309;p101"/>
            <p:cNvGrpSpPr/>
            <p:nvPr/>
          </p:nvGrpSpPr>
          <p:grpSpPr>
            <a:xfrm>
              <a:off x="1138541" y="3041915"/>
              <a:ext cx="185130" cy="227679"/>
              <a:chOff x="1163728" y="3061978"/>
              <a:chExt cx="185130" cy="227679"/>
            </a:xfrm>
          </p:grpSpPr>
          <p:sp>
            <p:nvSpPr>
              <p:cNvPr id="1310" name="Google Shape;1310;p101"/>
              <p:cNvSpPr/>
              <p:nvPr/>
            </p:nvSpPr>
            <p:spPr>
              <a:xfrm>
                <a:off x="1313796" y="3089966"/>
                <a:ext cx="35063" cy="64164"/>
              </a:xfrm>
              <a:custGeom>
                <a:rect b="b" l="l" r="r" t="t"/>
                <a:pathLst>
                  <a:path extrusionOk="0" h="3111" w="1700">
                    <a:moveTo>
                      <a:pt x="353" y="1"/>
                    </a:moveTo>
                    <a:cubicBezTo>
                      <a:pt x="145" y="1"/>
                      <a:pt x="0" y="167"/>
                      <a:pt x="0" y="353"/>
                    </a:cubicBezTo>
                    <a:cubicBezTo>
                      <a:pt x="0" y="540"/>
                      <a:pt x="145" y="706"/>
                      <a:pt x="353" y="706"/>
                    </a:cubicBezTo>
                    <a:lnTo>
                      <a:pt x="1016" y="706"/>
                    </a:lnTo>
                    <a:lnTo>
                      <a:pt x="1016" y="2779"/>
                    </a:lnTo>
                    <a:cubicBezTo>
                      <a:pt x="1016" y="2965"/>
                      <a:pt x="1161" y="3110"/>
                      <a:pt x="1368" y="3110"/>
                    </a:cubicBezTo>
                    <a:cubicBezTo>
                      <a:pt x="1555" y="3110"/>
                      <a:pt x="1700" y="2965"/>
                      <a:pt x="1700" y="2779"/>
                    </a:cubicBezTo>
                    <a:lnTo>
                      <a:pt x="1700" y="706"/>
                    </a:lnTo>
                    <a:cubicBezTo>
                      <a:pt x="1700" y="312"/>
                      <a:pt x="1389" y="1"/>
                      <a:pt x="1016" y="1"/>
                    </a:cubicBezTo>
                    <a:close/>
                  </a:path>
                </a:pathLst>
              </a:custGeom>
              <a:solidFill>
                <a:srgbClr val="3483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01"/>
              <p:cNvSpPr/>
              <p:nvPr/>
            </p:nvSpPr>
            <p:spPr>
              <a:xfrm>
                <a:off x="1163728" y="3140002"/>
                <a:ext cx="100485" cy="149655"/>
              </a:xfrm>
              <a:custGeom>
                <a:rect b="b" l="l" r="r" t="t"/>
                <a:pathLst>
                  <a:path extrusionOk="0" h="7256" w="4872">
                    <a:moveTo>
                      <a:pt x="353" y="0"/>
                    </a:moveTo>
                    <a:cubicBezTo>
                      <a:pt x="145" y="0"/>
                      <a:pt x="0" y="145"/>
                      <a:pt x="0" y="353"/>
                    </a:cubicBezTo>
                    <a:cubicBezTo>
                      <a:pt x="0" y="394"/>
                      <a:pt x="0" y="1679"/>
                      <a:pt x="519" y="3172"/>
                    </a:cubicBezTo>
                    <a:cubicBezTo>
                      <a:pt x="1223" y="5162"/>
                      <a:pt x="2550" y="6571"/>
                      <a:pt x="4374" y="7235"/>
                    </a:cubicBezTo>
                    <a:cubicBezTo>
                      <a:pt x="4416" y="7255"/>
                      <a:pt x="4457" y="7255"/>
                      <a:pt x="4498" y="7255"/>
                    </a:cubicBezTo>
                    <a:cubicBezTo>
                      <a:pt x="4623" y="7255"/>
                      <a:pt x="4768" y="7172"/>
                      <a:pt x="4809" y="7027"/>
                    </a:cubicBezTo>
                    <a:cubicBezTo>
                      <a:pt x="4872" y="6841"/>
                      <a:pt x="4789" y="6654"/>
                      <a:pt x="4602" y="6592"/>
                    </a:cubicBezTo>
                    <a:cubicBezTo>
                      <a:pt x="705" y="5162"/>
                      <a:pt x="684" y="394"/>
                      <a:pt x="684" y="353"/>
                    </a:cubicBezTo>
                    <a:cubicBezTo>
                      <a:pt x="684" y="166"/>
                      <a:pt x="539" y="0"/>
                      <a:pt x="353" y="0"/>
                    </a:cubicBezTo>
                    <a:close/>
                  </a:path>
                </a:pathLst>
              </a:custGeom>
              <a:solidFill>
                <a:srgbClr val="3483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12" name="Google Shape;1312;p101"/>
              <p:cNvGrpSpPr/>
              <p:nvPr/>
            </p:nvGrpSpPr>
            <p:grpSpPr>
              <a:xfrm>
                <a:off x="1163728" y="3061978"/>
                <a:ext cx="185130" cy="227679"/>
                <a:chOff x="1163728" y="3061978"/>
                <a:chExt cx="185130" cy="227679"/>
              </a:xfrm>
            </p:grpSpPr>
            <p:sp>
              <p:nvSpPr>
                <p:cNvPr id="1313" name="Google Shape;1313;p101"/>
                <p:cNvSpPr/>
                <p:nvPr/>
              </p:nvSpPr>
              <p:spPr>
                <a:xfrm>
                  <a:off x="1248373" y="3140002"/>
                  <a:ext cx="100485" cy="149655"/>
                </a:xfrm>
                <a:custGeom>
                  <a:rect b="b" l="l" r="r" t="t"/>
                  <a:pathLst>
                    <a:path extrusionOk="0" h="7256" w="4872">
                      <a:moveTo>
                        <a:pt x="4520" y="0"/>
                      </a:moveTo>
                      <a:cubicBezTo>
                        <a:pt x="4333" y="0"/>
                        <a:pt x="4188" y="166"/>
                        <a:pt x="4188" y="353"/>
                      </a:cubicBezTo>
                      <a:cubicBezTo>
                        <a:pt x="4188" y="394"/>
                        <a:pt x="4167" y="5162"/>
                        <a:pt x="270" y="6592"/>
                      </a:cubicBezTo>
                      <a:cubicBezTo>
                        <a:pt x="84" y="6654"/>
                        <a:pt x="1" y="6841"/>
                        <a:pt x="63" y="7027"/>
                      </a:cubicBezTo>
                      <a:cubicBezTo>
                        <a:pt x="104" y="7172"/>
                        <a:pt x="249" y="7255"/>
                        <a:pt x="394" y="7255"/>
                      </a:cubicBezTo>
                      <a:cubicBezTo>
                        <a:pt x="415" y="7255"/>
                        <a:pt x="457" y="7255"/>
                        <a:pt x="498" y="7235"/>
                      </a:cubicBezTo>
                      <a:cubicBezTo>
                        <a:pt x="2322" y="6571"/>
                        <a:pt x="3649" y="5162"/>
                        <a:pt x="4354" y="3172"/>
                      </a:cubicBezTo>
                      <a:cubicBezTo>
                        <a:pt x="4872" y="1679"/>
                        <a:pt x="4872" y="394"/>
                        <a:pt x="4872" y="353"/>
                      </a:cubicBezTo>
                      <a:cubicBezTo>
                        <a:pt x="4872" y="145"/>
                        <a:pt x="4727" y="0"/>
                        <a:pt x="4540" y="0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101"/>
                <p:cNvSpPr/>
                <p:nvPr/>
              </p:nvSpPr>
              <p:spPr>
                <a:xfrm>
                  <a:off x="1163728" y="3089966"/>
                  <a:ext cx="35083" cy="64164"/>
                </a:xfrm>
                <a:custGeom>
                  <a:rect b="b" l="l" r="r" t="t"/>
                  <a:pathLst>
                    <a:path extrusionOk="0" h="3111" w="1701">
                      <a:moveTo>
                        <a:pt x="684" y="1"/>
                      </a:moveTo>
                      <a:cubicBezTo>
                        <a:pt x="311" y="1"/>
                        <a:pt x="0" y="312"/>
                        <a:pt x="0" y="706"/>
                      </a:cubicBezTo>
                      <a:lnTo>
                        <a:pt x="0" y="2779"/>
                      </a:lnTo>
                      <a:cubicBezTo>
                        <a:pt x="0" y="2965"/>
                        <a:pt x="145" y="3110"/>
                        <a:pt x="353" y="3110"/>
                      </a:cubicBezTo>
                      <a:cubicBezTo>
                        <a:pt x="539" y="3110"/>
                        <a:pt x="684" y="2965"/>
                        <a:pt x="684" y="2779"/>
                      </a:cubicBezTo>
                      <a:lnTo>
                        <a:pt x="684" y="706"/>
                      </a:lnTo>
                      <a:lnTo>
                        <a:pt x="1348" y="706"/>
                      </a:lnTo>
                      <a:cubicBezTo>
                        <a:pt x="1555" y="706"/>
                        <a:pt x="1700" y="540"/>
                        <a:pt x="1700" y="353"/>
                      </a:cubicBezTo>
                      <a:cubicBezTo>
                        <a:pt x="1700" y="167"/>
                        <a:pt x="1555" y="1"/>
                        <a:pt x="1348" y="1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101"/>
                <p:cNvSpPr/>
                <p:nvPr/>
              </p:nvSpPr>
              <p:spPr>
                <a:xfrm>
                  <a:off x="1184683" y="3061978"/>
                  <a:ext cx="143241" cy="42549"/>
                </a:xfrm>
                <a:custGeom>
                  <a:rect b="b" l="l" r="r" t="t"/>
                  <a:pathLst>
                    <a:path extrusionOk="0" h="2063" w="6945">
                      <a:moveTo>
                        <a:pt x="3472" y="0"/>
                      </a:moveTo>
                      <a:cubicBezTo>
                        <a:pt x="3353" y="0"/>
                        <a:pt x="3234" y="52"/>
                        <a:pt x="3172" y="156"/>
                      </a:cubicBezTo>
                      <a:cubicBezTo>
                        <a:pt x="3130" y="197"/>
                        <a:pt x="2384" y="1358"/>
                        <a:pt x="352" y="1358"/>
                      </a:cubicBezTo>
                      <a:cubicBezTo>
                        <a:pt x="166" y="1358"/>
                        <a:pt x="0" y="1524"/>
                        <a:pt x="0" y="1710"/>
                      </a:cubicBezTo>
                      <a:cubicBezTo>
                        <a:pt x="0" y="1897"/>
                        <a:pt x="166" y="2063"/>
                        <a:pt x="352" y="2063"/>
                      </a:cubicBezTo>
                      <a:cubicBezTo>
                        <a:pt x="2073" y="2063"/>
                        <a:pt x="3026" y="1316"/>
                        <a:pt x="3482" y="860"/>
                      </a:cubicBezTo>
                      <a:cubicBezTo>
                        <a:pt x="3918" y="1316"/>
                        <a:pt x="4871" y="2063"/>
                        <a:pt x="6592" y="2063"/>
                      </a:cubicBezTo>
                      <a:cubicBezTo>
                        <a:pt x="6778" y="2063"/>
                        <a:pt x="6944" y="1897"/>
                        <a:pt x="6944" y="1710"/>
                      </a:cubicBezTo>
                      <a:cubicBezTo>
                        <a:pt x="6944" y="1524"/>
                        <a:pt x="6778" y="1358"/>
                        <a:pt x="6592" y="1358"/>
                      </a:cubicBezTo>
                      <a:cubicBezTo>
                        <a:pt x="4560" y="1358"/>
                        <a:pt x="3814" y="197"/>
                        <a:pt x="3773" y="156"/>
                      </a:cubicBezTo>
                      <a:cubicBezTo>
                        <a:pt x="3710" y="52"/>
                        <a:pt x="3591" y="0"/>
                        <a:pt x="3472" y="0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16" name="Google Shape;1316;p101"/>
          <p:cNvGrpSpPr/>
          <p:nvPr/>
        </p:nvGrpSpPr>
        <p:grpSpPr>
          <a:xfrm>
            <a:off x="6212572" y="2679452"/>
            <a:ext cx="167006" cy="205367"/>
            <a:chOff x="1138541" y="3041915"/>
            <a:chExt cx="185130" cy="227679"/>
          </a:xfrm>
        </p:grpSpPr>
        <p:sp>
          <p:nvSpPr>
            <p:cNvPr id="1317" name="Google Shape;1317;p101"/>
            <p:cNvSpPr/>
            <p:nvPr/>
          </p:nvSpPr>
          <p:spPr>
            <a:xfrm>
              <a:off x="1179844" y="3113625"/>
              <a:ext cx="102525" cy="71696"/>
            </a:xfrm>
            <a:custGeom>
              <a:rect b="b" l="l" r="r" t="t"/>
              <a:pathLst>
                <a:path extrusionOk="0" h="3710" w="5306">
                  <a:moveTo>
                    <a:pt x="4871" y="0"/>
                  </a:moveTo>
                  <a:cubicBezTo>
                    <a:pt x="4772" y="0"/>
                    <a:pt x="4673" y="39"/>
                    <a:pt x="4592" y="120"/>
                  </a:cubicBezTo>
                  <a:lnTo>
                    <a:pt x="2229" y="2840"/>
                  </a:lnTo>
                  <a:lnTo>
                    <a:pt x="647" y="1569"/>
                  </a:lnTo>
                  <a:cubicBezTo>
                    <a:pt x="580" y="1512"/>
                    <a:pt x="501" y="1483"/>
                    <a:pt x="422" y="1483"/>
                  </a:cubicBezTo>
                  <a:cubicBezTo>
                    <a:pt x="316" y="1483"/>
                    <a:pt x="211" y="1534"/>
                    <a:pt x="134" y="1636"/>
                  </a:cubicBezTo>
                  <a:cubicBezTo>
                    <a:pt x="0" y="1792"/>
                    <a:pt x="23" y="2015"/>
                    <a:pt x="201" y="2149"/>
                  </a:cubicBezTo>
                  <a:lnTo>
                    <a:pt x="2051" y="3642"/>
                  </a:lnTo>
                  <a:cubicBezTo>
                    <a:pt x="2118" y="3687"/>
                    <a:pt x="2207" y="3709"/>
                    <a:pt x="2274" y="3709"/>
                  </a:cubicBezTo>
                  <a:cubicBezTo>
                    <a:pt x="2386" y="3709"/>
                    <a:pt x="2497" y="3665"/>
                    <a:pt x="2564" y="3598"/>
                  </a:cubicBezTo>
                  <a:lnTo>
                    <a:pt x="5172" y="611"/>
                  </a:lnTo>
                  <a:cubicBezTo>
                    <a:pt x="5306" y="455"/>
                    <a:pt x="5283" y="232"/>
                    <a:pt x="5127" y="98"/>
                  </a:cubicBezTo>
                  <a:cubicBezTo>
                    <a:pt x="5052" y="34"/>
                    <a:pt x="4962" y="0"/>
                    <a:pt x="4871" y="0"/>
                  </a:cubicBezTo>
                  <a:close/>
                </a:path>
              </a:pathLst>
            </a:custGeom>
            <a:solidFill>
              <a:srgbClr val="348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8" name="Google Shape;1318;p101"/>
            <p:cNvGrpSpPr/>
            <p:nvPr/>
          </p:nvGrpSpPr>
          <p:grpSpPr>
            <a:xfrm>
              <a:off x="1138541" y="3041915"/>
              <a:ext cx="185130" cy="227679"/>
              <a:chOff x="1163728" y="3061978"/>
              <a:chExt cx="185130" cy="227679"/>
            </a:xfrm>
          </p:grpSpPr>
          <p:sp>
            <p:nvSpPr>
              <p:cNvPr id="1319" name="Google Shape;1319;p101"/>
              <p:cNvSpPr/>
              <p:nvPr/>
            </p:nvSpPr>
            <p:spPr>
              <a:xfrm>
                <a:off x="1313796" y="3089966"/>
                <a:ext cx="35063" cy="64164"/>
              </a:xfrm>
              <a:custGeom>
                <a:rect b="b" l="l" r="r" t="t"/>
                <a:pathLst>
                  <a:path extrusionOk="0" h="3111" w="1700">
                    <a:moveTo>
                      <a:pt x="353" y="1"/>
                    </a:moveTo>
                    <a:cubicBezTo>
                      <a:pt x="145" y="1"/>
                      <a:pt x="0" y="167"/>
                      <a:pt x="0" y="353"/>
                    </a:cubicBezTo>
                    <a:cubicBezTo>
                      <a:pt x="0" y="540"/>
                      <a:pt x="145" y="706"/>
                      <a:pt x="353" y="706"/>
                    </a:cubicBezTo>
                    <a:lnTo>
                      <a:pt x="1016" y="706"/>
                    </a:lnTo>
                    <a:lnTo>
                      <a:pt x="1016" y="2779"/>
                    </a:lnTo>
                    <a:cubicBezTo>
                      <a:pt x="1016" y="2965"/>
                      <a:pt x="1161" y="3110"/>
                      <a:pt x="1368" y="3110"/>
                    </a:cubicBezTo>
                    <a:cubicBezTo>
                      <a:pt x="1555" y="3110"/>
                      <a:pt x="1700" y="2965"/>
                      <a:pt x="1700" y="2779"/>
                    </a:cubicBezTo>
                    <a:lnTo>
                      <a:pt x="1700" y="706"/>
                    </a:lnTo>
                    <a:cubicBezTo>
                      <a:pt x="1700" y="312"/>
                      <a:pt x="1389" y="1"/>
                      <a:pt x="1016" y="1"/>
                    </a:cubicBezTo>
                    <a:close/>
                  </a:path>
                </a:pathLst>
              </a:custGeom>
              <a:solidFill>
                <a:srgbClr val="3483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01"/>
              <p:cNvSpPr/>
              <p:nvPr/>
            </p:nvSpPr>
            <p:spPr>
              <a:xfrm>
                <a:off x="1163728" y="3140002"/>
                <a:ext cx="100485" cy="149655"/>
              </a:xfrm>
              <a:custGeom>
                <a:rect b="b" l="l" r="r" t="t"/>
                <a:pathLst>
                  <a:path extrusionOk="0" h="7256" w="4872">
                    <a:moveTo>
                      <a:pt x="353" y="0"/>
                    </a:moveTo>
                    <a:cubicBezTo>
                      <a:pt x="145" y="0"/>
                      <a:pt x="0" y="145"/>
                      <a:pt x="0" y="353"/>
                    </a:cubicBezTo>
                    <a:cubicBezTo>
                      <a:pt x="0" y="394"/>
                      <a:pt x="0" y="1679"/>
                      <a:pt x="519" y="3172"/>
                    </a:cubicBezTo>
                    <a:cubicBezTo>
                      <a:pt x="1223" y="5162"/>
                      <a:pt x="2550" y="6571"/>
                      <a:pt x="4374" y="7235"/>
                    </a:cubicBezTo>
                    <a:cubicBezTo>
                      <a:pt x="4416" y="7255"/>
                      <a:pt x="4457" y="7255"/>
                      <a:pt x="4498" y="7255"/>
                    </a:cubicBezTo>
                    <a:cubicBezTo>
                      <a:pt x="4623" y="7255"/>
                      <a:pt x="4768" y="7172"/>
                      <a:pt x="4809" y="7027"/>
                    </a:cubicBezTo>
                    <a:cubicBezTo>
                      <a:pt x="4872" y="6841"/>
                      <a:pt x="4789" y="6654"/>
                      <a:pt x="4602" y="6592"/>
                    </a:cubicBezTo>
                    <a:cubicBezTo>
                      <a:pt x="705" y="5162"/>
                      <a:pt x="684" y="394"/>
                      <a:pt x="684" y="353"/>
                    </a:cubicBezTo>
                    <a:cubicBezTo>
                      <a:pt x="684" y="166"/>
                      <a:pt x="539" y="0"/>
                      <a:pt x="353" y="0"/>
                    </a:cubicBezTo>
                    <a:close/>
                  </a:path>
                </a:pathLst>
              </a:custGeom>
              <a:solidFill>
                <a:srgbClr val="3483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21" name="Google Shape;1321;p101"/>
              <p:cNvGrpSpPr/>
              <p:nvPr/>
            </p:nvGrpSpPr>
            <p:grpSpPr>
              <a:xfrm>
                <a:off x="1163728" y="3061978"/>
                <a:ext cx="185130" cy="227679"/>
                <a:chOff x="1163728" y="3061978"/>
                <a:chExt cx="185130" cy="227679"/>
              </a:xfrm>
            </p:grpSpPr>
            <p:sp>
              <p:nvSpPr>
                <p:cNvPr id="1322" name="Google Shape;1322;p101"/>
                <p:cNvSpPr/>
                <p:nvPr/>
              </p:nvSpPr>
              <p:spPr>
                <a:xfrm>
                  <a:off x="1248373" y="3140002"/>
                  <a:ext cx="100485" cy="149655"/>
                </a:xfrm>
                <a:custGeom>
                  <a:rect b="b" l="l" r="r" t="t"/>
                  <a:pathLst>
                    <a:path extrusionOk="0" h="7256" w="4872">
                      <a:moveTo>
                        <a:pt x="4520" y="0"/>
                      </a:moveTo>
                      <a:cubicBezTo>
                        <a:pt x="4333" y="0"/>
                        <a:pt x="4188" y="166"/>
                        <a:pt x="4188" y="353"/>
                      </a:cubicBezTo>
                      <a:cubicBezTo>
                        <a:pt x="4188" y="394"/>
                        <a:pt x="4167" y="5162"/>
                        <a:pt x="270" y="6592"/>
                      </a:cubicBezTo>
                      <a:cubicBezTo>
                        <a:pt x="84" y="6654"/>
                        <a:pt x="1" y="6841"/>
                        <a:pt x="63" y="7027"/>
                      </a:cubicBezTo>
                      <a:cubicBezTo>
                        <a:pt x="104" y="7172"/>
                        <a:pt x="249" y="7255"/>
                        <a:pt x="394" y="7255"/>
                      </a:cubicBezTo>
                      <a:cubicBezTo>
                        <a:pt x="415" y="7255"/>
                        <a:pt x="457" y="7255"/>
                        <a:pt x="498" y="7235"/>
                      </a:cubicBezTo>
                      <a:cubicBezTo>
                        <a:pt x="2322" y="6571"/>
                        <a:pt x="3649" y="5162"/>
                        <a:pt x="4354" y="3172"/>
                      </a:cubicBezTo>
                      <a:cubicBezTo>
                        <a:pt x="4872" y="1679"/>
                        <a:pt x="4872" y="394"/>
                        <a:pt x="4872" y="353"/>
                      </a:cubicBezTo>
                      <a:cubicBezTo>
                        <a:pt x="4872" y="145"/>
                        <a:pt x="4727" y="0"/>
                        <a:pt x="4540" y="0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101"/>
                <p:cNvSpPr/>
                <p:nvPr/>
              </p:nvSpPr>
              <p:spPr>
                <a:xfrm>
                  <a:off x="1163728" y="3089966"/>
                  <a:ext cx="35083" cy="64164"/>
                </a:xfrm>
                <a:custGeom>
                  <a:rect b="b" l="l" r="r" t="t"/>
                  <a:pathLst>
                    <a:path extrusionOk="0" h="3111" w="1701">
                      <a:moveTo>
                        <a:pt x="684" y="1"/>
                      </a:moveTo>
                      <a:cubicBezTo>
                        <a:pt x="311" y="1"/>
                        <a:pt x="0" y="312"/>
                        <a:pt x="0" y="706"/>
                      </a:cubicBezTo>
                      <a:lnTo>
                        <a:pt x="0" y="2779"/>
                      </a:lnTo>
                      <a:cubicBezTo>
                        <a:pt x="0" y="2965"/>
                        <a:pt x="145" y="3110"/>
                        <a:pt x="353" y="3110"/>
                      </a:cubicBezTo>
                      <a:cubicBezTo>
                        <a:pt x="539" y="3110"/>
                        <a:pt x="684" y="2965"/>
                        <a:pt x="684" y="2779"/>
                      </a:cubicBezTo>
                      <a:lnTo>
                        <a:pt x="684" y="706"/>
                      </a:lnTo>
                      <a:lnTo>
                        <a:pt x="1348" y="706"/>
                      </a:lnTo>
                      <a:cubicBezTo>
                        <a:pt x="1555" y="706"/>
                        <a:pt x="1700" y="540"/>
                        <a:pt x="1700" y="353"/>
                      </a:cubicBezTo>
                      <a:cubicBezTo>
                        <a:pt x="1700" y="167"/>
                        <a:pt x="1555" y="1"/>
                        <a:pt x="1348" y="1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101"/>
                <p:cNvSpPr/>
                <p:nvPr/>
              </p:nvSpPr>
              <p:spPr>
                <a:xfrm>
                  <a:off x="1184683" y="3061978"/>
                  <a:ext cx="143241" cy="42549"/>
                </a:xfrm>
                <a:custGeom>
                  <a:rect b="b" l="l" r="r" t="t"/>
                  <a:pathLst>
                    <a:path extrusionOk="0" h="2063" w="6945">
                      <a:moveTo>
                        <a:pt x="3472" y="0"/>
                      </a:moveTo>
                      <a:cubicBezTo>
                        <a:pt x="3353" y="0"/>
                        <a:pt x="3234" y="52"/>
                        <a:pt x="3172" y="156"/>
                      </a:cubicBezTo>
                      <a:cubicBezTo>
                        <a:pt x="3130" y="197"/>
                        <a:pt x="2384" y="1358"/>
                        <a:pt x="352" y="1358"/>
                      </a:cubicBezTo>
                      <a:cubicBezTo>
                        <a:pt x="166" y="1358"/>
                        <a:pt x="0" y="1524"/>
                        <a:pt x="0" y="1710"/>
                      </a:cubicBezTo>
                      <a:cubicBezTo>
                        <a:pt x="0" y="1897"/>
                        <a:pt x="166" y="2063"/>
                        <a:pt x="352" y="2063"/>
                      </a:cubicBezTo>
                      <a:cubicBezTo>
                        <a:pt x="2073" y="2063"/>
                        <a:pt x="3026" y="1316"/>
                        <a:pt x="3482" y="860"/>
                      </a:cubicBezTo>
                      <a:cubicBezTo>
                        <a:pt x="3918" y="1316"/>
                        <a:pt x="4871" y="2063"/>
                        <a:pt x="6592" y="2063"/>
                      </a:cubicBezTo>
                      <a:cubicBezTo>
                        <a:pt x="6778" y="2063"/>
                        <a:pt x="6944" y="1897"/>
                        <a:pt x="6944" y="1710"/>
                      </a:cubicBezTo>
                      <a:cubicBezTo>
                        <a:pt x="6944" y="1524"/>
                        <a:pt x="6778" y="1358"/>
                        <a:pt x="6592" y="1358"/>
                      </a:cubicBezTo>
                      <a:cubicBezTo>
                        <a:pt x="4560" y="1358"/>
                        <a:pt x="3814" y="197"/>
                        <a:pt x="3773" y="156"/>
                      </a:cubicBezTo>
                      <a:cubicBezTo>
                        <a:pt x="3710" y="52"/>
                        <a:pt x="3591" y="0"/>
                        <a:pt x="3472" y="0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25" name="Google Shape;1325;p101"/>
          <p:cNvGrpSpPr/>
          <p:nvPr/>
        </p:nvGrpSpPr>
        <p:grpSpPr>
          <a:xfrm>
            <a:off x="7900897" y="2679452"/>
            <a:ext cx="167006" cy="205367"/>
            <a:chOff x="1138541" y="3041915"/>
            <a:chExt cx="185130" cy="227679"/>
          </a:xfrm>
        </p:grpSpPr>
        <p:sp>
          <p:nvSpPr>
            <p:cNvPr id="1326" name="Google Shape;1326;p101"/>
            <p:cNvSpPr/>
            <p:nvPr/>
          </p:nvSpPr>
          <p:spPr>
            <a:xfrm>
              <a:off x="1179844" y="3113625"/>
              <a:ext cx="102525" cy="71696"/>
            </a:xfrm>
            <a:custGeom>
              <a:rect b="b" l="l" r="r" t="t"/>
              <a:pathLst>
                <a:path extrusionOk="0" h="3710" w="5306">
                  <a:moveTo>
                    <a:pt x="4871" y="0"/>
                  </a:moveTo>
                  <a:cubicBezTo>
                    <a:pt x="4772" y="0"/>
                    <a:pt x="4673" y="39"/>
                    <a:pt x="4592" y="120"/>
                  </a:cubicBezTo>
                  <a:lnTo>
                    <a:pt x="2229" y="2840"/>
                  </a:lnTo>
                  <a:lnTo>
                    <a:pt x="647" y="1569"/>
                  </a:lnTo>
                  <a:cubicBezTo>
                    <a:pt x="580" y="1512"/>
                    <a:pt x="501" y="1483"/>
                    <a:pt x="422" y="1483"/>
                  </a:cubicBezTo>
                  <a:cubicBezTo>
                    <a:pt x="316" y="1483"/>
                    <a:pt x="211" y="1534"/>
                    <a:pt x="134" y="1636"/>
                  </a:cubicBezTo>
                  <a:cubicBezTo>
                    <a:pt x="0" y="1792"/>
                    <a:pt x="23" y="2015"/>
                    <a:pt x="201" y="2149"/>
                  </a:cubicBezTo>
                  <a:lnTo>
                    <a:pt x="2051" y="3642"/>
                  </a:lnTo>
                  <a:cubicBezTo>
                    <a:pt x="2118" y="3687"/>
                    <a:pt x="2207" y="3709"/>
                    <a:pt x="2274" y="3709"/>
                  </a:cubicBezTo>
                  <a:cubicBezTo>
                    <a:pt x="2386" y="3709"/>
                    <a:pt x="2497" y="3665"/>
                    <a:pt x="2564" y="3598"/>
                  </a:cubicBezTo>
                  <a:lnTo>
                    <a:pt x="5172" y="611"/>
                  </a:lnTo>
                  <a:cubicBezTo>
                    <a:pt x="5306" y="455"/>
                    <a:pt x="5283" y="232"/>
                    <a:pt x="5127" y="98"/>
                  </a:cubicBezTo>
                  <a:cubicBezTo>
                    <a:pt x="5052" y="34"/>
                    <a:pt x="4962" y="0"/>
                    <a:pt x="4871" y="0"/>
                  </a:cubicBezTo>
                  <a:close/>
                </a:path>
              </a:pathLst>
            </a:custGeom>
            <a:solidFill>
              <a:srgbClr val="348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7" name="Google Shape;1327;p101"/>
            <p:cNvGrpSpPr/>
            <p:nvPr/>
          </p:nvGrpSpPr>
          <p:grpSpPr>
            <a:xfrm>
              <a:off x="1138541" y="3041915"/>
              <a:ext cx="185130" cy="227679"/>
              <a:chOff x="1163728" y="3061978"/>
              <a:chExt cx="185130" cy="227679"/>
            </a:xfrm>
          </p:grpSpPr>
          <p:sp>
            <p:nvSpPr>
              <p:cNvPr id="1328" name="Google Shape;1328;p101"/>
              <p:cNvSpPr/>
              <p:nvPr/>
            </p:nvSpPr>
            <p:spPr>
              <a:xfrm>
                <a:off x="1313796" y="3089966"/>
                <a:ext cx="35063" cy="64164"/>
              </a:xfrm>
              <a:custGeom>
                <a:rect b="b" l="l" r="r" t="t"/>
                <a:pathLst>
                  <a:path extrusionOk="0" h="3111" w="1700">
                    <a:moveTo>
                      <a:pt x="353" y="1"/>
                    </a:moveTo>
                    <a:cubicBezTo>
                      <a:pt x="145" y="1"/>
                      <a:pt x="0" y="167"/>
                      <a:pt x="0" y="353"/>
                    </a:cubicBezTo>
                    <a:cubicBezTo>
                      <a:pt x="0" y="540"/>
                      <a:pt x="145" y="706"/>
                      <a:pt x="353" y="706"/>
                    </a:cubicBezTo>
                    <a:lnTo>
                      <a:pt x="1016" y="706"/>
                    </a:lnTo>
                    <a:lnTo>
                      <a:pt x="1016" y="2779"/>
                    </a:lnTo>
                    <a:cubicBezTo>
                      <a:pt x="1016" y="2965"/>
                      <a:pt x="1161" y="3110"/>
                      <a:pt x="1368" y="3110"/>
                    </a:cubicBezTo>
                    <a:cubicBezTo>
                      <a:pt x="1555" y="3110"/>
                      <a:pt x="1700" y="2965"/>
                      <a:pt x="1700" y="2779"/>
                    </a:cubicBezTo>
                    <a:lnTo>
                      <a:pt x="1700" y="706"/>
                    </a:lnTo>
                    <a:cubicBezTo>
                      <a:pt x="1700" y="312"/>
                      <a:pt x="1389" y="1"/>
                      <a:pt x="1016" y="1"/>
                    </a:cubicBezTo>
                    <a:close/>
                  </a:path>
                </a:pathLst>
              </a:custGeom>
              <a:solidFill>
                <a:srgbClr val="3483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101"/>
              <p:cNvSpPr/>
              <p:nvPr/>
            </p:nvSpPr>
            <p:spPr>
              <a:xfrm>
                <a:off x="1163728" y="3140002"/>
                <a:ext cx="100485" cy="149655"/>
              </a:xfrm>
              <a:custGeom>
                <a:rect b="b" l="l" r="r" t="t"/>
                <a:pathLst>
                  <a:path extrusionOk="0" h="7256" w="4872">
                    <a:moveTo>
                      <a:pt x="353" y="0"/>
                    </a:moveTo>
                    <a:cubicBezTo>
                      <a:pt x="145" y="0"/>
                      <a:pt x="0" y="145"/>
                      <a:pt x="0" y="353"/>
                    </a:cubicBezTo>
                    <a:cubicBezTo>
                      <a:pt x="0" y="394"/>
                      <a:pt x="0" y="1679"/>
                      <a:pt x="519" y="3172"/>
                    </a:cubicBezTo>
                    <a:cubicBezTo>
                      <a:pt x="1223" y="5162"/>
                      <a:pt x="2550" y="6571"/>
                      <a:pt x="4374" y="7235"/>
                    </a:cubicBezTo>
                    <a:cubicBezTo>
                      <a:pt x="4416" y="7255"/>
                      <a:pt x="4457" y="7255"/>
                      <a:pt x="4498" y="7255"/>
                    </a:cubicBezTo>
                    <a:cubicBezTo>
                      <a:pt x="4623" y="7255"/>
                      <a:pt x="4768" y="7172"/>
                      <a:pt x="4809" y="7027"/>
                    </a:cubicBezTo>
                    <a:cubicBezTo>
                      <a:pt x="4872" y="6841"/>
                      <a:pt x="4789" y="6654"/>
                      <a:pt x="4602" y="6592"/>
                    </a:cubicBezTo>
                    <a:cubicBezTo>
                      <a:pt x="705" y="5162"/>
                      <a:pt x="684" y="394"/>
                      <a:pt x="684" y="353"/>
                    </a:cubicBezTo>
                    <a:cubicBezTo>
                      <a:pt x="684" y="166"/>
                      <a:pt x="539" y="0"/>
                      <a:pt x="353" y="0"/>
                    </a:cubicBezTo>
                    <a:close/>
                  </a:path>
                </a:pathLst>
              </a:custGeom>
              <a:solidFill>
                <a:srgbClr val="3483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0" name="Google Shape;1330;p101"/>
              <p:cNvGrpSpPr/>
              <p:nvPr/>
            </p:nvGrpSpPr>
            <p:grpSpPr>
              <a:xfrm>
                <a:off x="1163728" y="3061978"/>
                <a:ext cx="185130" cy="227679"/>
                <a:chOff x="1163728" y="3061978"/>
                <a:chExt cx="185130" cy="227679"/>
              </a:xfrm>
            </p:grpSpPr>
            <p:sp>
              <p:nvSpPr>
                <p:cNvPr id="1331" name="Google Shape;1331;p101"/>
                <p:cNvSpPr/>
                <p:nvPr/>
              </p:nvSpPr>
              <p:spPr>
                <a:xfrm>
                  <a:off x="1248373" y="3140002"/>
                  <a:ext cx="100485" cy="149655"/>
                </a:xfrm>
                <a:custGeom>
                  <a:rect b="b" l="l" r="r" t="t"/>
                  <a:pathLst>
                    <a:path extrusionOk="0" h="7256" w="4872">
                      <a:moveTo>
                        <a:pt x="4520" y="0"/>
                      </a:moveTo>
                      <a:cubicBezTo>
                        <a:pt x="4333" y="0"/>
                        <a:pt x="4188" y="166"/>
                        <a:pt x="4188" y="353"/>
                      </a:cubicBezTo>
                      <a:cubicBezTo>
                        <a:pt x="4188" y="394"/>
                        <a:pt x="4167" y="5162"/>
                        <a:pt x="270" y="6592"/>
                      </a:cubicBezTo>
                      <a:cubicBezTo>
                        <a:pt x="84" y="6654"/>
                        <a:pt x="1" y="6841"/>
                        <a:pt x="63" y="7027"/>
                      </a:cubicBezTo>
                      <a:cubicBezTo>
                        <a:pt x="104" y="7172"/>
                        <a:pt x="249" y="7255"/>
                        <a:pt x="394" y="7255"/>
                      </a:cubicBezTo>
                      <a:cubicBezTo>
                        <a:pt x="415" y="7255"/>
                        <a:pt x="457" y="7255"/>
                        <a:pt x="498" y="7235"/>
                      </a:cubicBezTo>
                      <a:cubicBezTo>
                        <a:pt x="2322" y="6571"/>
                        <a:pt x="3649" y="5162"/>
                        <a:pt x="4354" y="3172"/>
                      </a:cubicBezTo>
                      <a:cubicBezTo>
                        <a:pt x="4872" y="1679"/>
                        <a:pt x="4872" y="394"/>
                        <a:pt x="4872" y="353"/>
                      </a:cubicBezTo>
                      <a:cubicBezTo>
                        <a:pt x="4872" y="145"/>
                        <a:pt x="4727" y="0"/>
                        <a:pt x="4540" y="0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101"/>
                <p:cNvSpPr/>
                <p:nvPr/>
              </p:nvSpPr>
              <p:spPr>
                <a:xfrm>
                  <a:off x="1163728" y="3089966"/>
                  <a:ext cx="35083" cy="64164"/>
                </a:xfrm>
                <a:custGeom>
                  <a:rect b="b" l="l" r="r" t="t"/>
                  <a:pathLst>
                    <a:path extrusionOk="0" h="3111" w="1701">
                      <a:moveTo>
                        <a:pt x="684" y="1"/>
                      </a:moveTo>
                      <a:cubicBezTo>
                        <a:pt x="311" y="1"/>
                        <a:pt x="0" y="312"/>
                        <a:pt x="0" y="706"/>
                      </a:cubicBezTo>
                      <a:lnTo>
                        <a:pt x="0" y="2779"/>
                      </a:lnTo>
                      <a:cubicBezTo>
                        <a:pt x="0" y="2965"/>
                        <a:pt x="145" y="3110"/>
                        <a:pt x="353" y="3110"/>
                      </a:cubicBezTo>
                      <a:cubicBezTo>
                        <a:pt x="539" y="3110"/>
                        <a:pt x="684" y="2965"/>
                        <a:pt x="684" y="2779"/>
                      </a:cubicBezTo>
                      <a:lnTo>
                        <a:pt x="684" y="706"/>
                      </a:lnTo>
                      <a:lnTo>
                        <a:pt x="1348" y="706"/>
                      </a:lnTo>
                      <a:cubicBezTo>
                        <a:pt x="1555" y="706"/>
                        <a:pt x="1700" y="540"/>
                        <a:pt x="1700" y="353"/>
                      </a:cubicBezTo>
                      <a:cubicBezTo>
                        <a:pt x="1700" y="167"/>
                        <a:pt x="1555" y="1"/>
                        <a:pt x="1348" y="1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101"/>
                <p:cNvSpPr/>
                <p:nvPr/>
              </p:nvSpPr>
              <p:spPr>
                <a:xfrm>
                  <a:off x="1184683" y="3061978"/>
                  <a:ext cx="143241" cy="42549"/>
                </a:xfrm>
                <a:custGeom>
                  <a:rect b="b" l="l" r="r" t="t"/>
                  <a:pathLst>
                    <a:path extrusionOk="0" h="2063" w="6945">
                      <a:moveTo>
                        <a:pt x="3472" y="0"/>
                      </a:moveTo>
                      <a:cubicBezTo>
                        <a:pt x="3353" y="0"/>
                        <a:pt x="3234" y="52"/>
                        <a:pt x="3172" y="156"/>
                      </a:cubicBezTo>
                      <a:cubicBezTo>
                        <a:pt x="3130" y="197"/>
                        <a:pt x="2384" y="1358"/>
                        <a:pt x="352" y="1358"/>
                      </a:cubicBezTo>
                      <a:cubicBezTo>
                        <a:pt x="166" y="1358"/>
                        <a:pt x="0" y="1524"/>
                        <a:pt x="0" y="1710"/>
                      </a:cubicBezTo>
                      <a:cubicBezTo>
                        <a:pt x="0" y="1897"/>
                        <a:pt x="166" y="2063"/>
                        <a:pt x="352" y="2063"/>
                      </a:cubicBezTo>
                      <a:cubicBezTo>
                        <a:pt x="2073" y="2063"/>
                        <a:pt x="3026" y="1316"/>
                        <a:pt x="3482" y="860"/>
                      </a:cubicBezTo>
                      <a:cubicBezTo>
                        <a:pt x="3918" y="1316"/>
                        <a:pt x="4871" y="2063"/>
                        <a:pt x="6592" y="2063"/>
                      </a:cubicBezTo>
                      <a:cubicBezTo>
                        <a:pt x="6778" y="2063"/>
                        <a:pt x="6944" y="1897"/>
                        <a:pt x="6944" y="1710"/>
                      </a:cubicBezTo>
                      <a:cubicBezTo>
                        <a:pt x="6944" y="1524"/>
                        <a:pt x="6778" y="1358"/>
                        <a:pt x="6592" y="1358"/>
                      </a:cubicBezTo>
                      <a:cubicBezTo>
                        <a:pt x="4560" y="1358"/>
                        <a:pt x="3814" y="197"/>
                        <a:pt x="3773" y="156"/>
                      </a:cubicBezTo>
                      <a:cubicBezTo>
                        <a:pt x="3710" y="52"/>
                        <a:pt x="3591" y="0"/>
                        <a:pt x="3472" y="0"/>
                      </a:cubicBezTo>
                      <a:close/>
                    </a:path>
                  </a:pathLst>
                </a:custGeom>
                <a:solidFill>
                  <a:srgbClr val="3483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34" name="Google Shape;1334;p101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1335" name="Google Shape;1335;p101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6" name="Google Shape;1336;p101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1337" name="Google Shape;1337;p101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01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101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101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101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101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101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01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01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01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01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01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01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F3F3"/>
        </a:solidFill>
      </p:bgPr>
    </p:bg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02"/>
          <p:cNvSpPr txBox="1"/>
          <p:nvPr/>
        </p:nvSpPr>
        <p:spPr>
          <a:xfrm>
            <a:off x="465950" y="1943988"/>
            <a:ext cx="82836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OPCIONAL</a:t>
            </a:r>
            <a:br>
              <a:rPr lang="es" sz="15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5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Internal Systems</a:t>
            </a:r>
            <a:endParaRPr sz="48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55" name="Google Shape;1355;p102"/>
          <p:cNvSpPr/>
          <p:nvPr/>
        </p:nvSpPr>
        <p:spPr>
          <a:xfrm>
            <a:off x="3556050" y="3706835"/>
            <a:ext cx="2031900" cy="2988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Ownboarding </a:t>
            </a:r>
            <a:r>
              <a:rPr lang="es" sz="1200">
                <a:solidFill>
                  <a:srgbClr val="20202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#MeliHelp</a:t>
            </a:r>
            <a:r>
              <a:rPr lang="es" sz="12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endParaRPr sz="12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56" name="Google Shape;1356;p102"/>
          <p:cNvSpPr/>
          <p:nvPr/>
        </p:nvSpPr>
        <p:spPr>
          <a:xfrm>
            <a:off x="4135400" y="989999"/>
            <a:ext cx="944700" cy="944700"/>
          </a:xfrm>
          <a:prstGeom prst="roundRect">
            <a:avLst>
              <a:gd fmla="val 636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7" name="Google Shape;135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363" y="1256511"/>
            <a:ext cx="594774" cy="4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03"/>
          <p:cNvSpPr txBox="1"/>
          <p:nvPr/>
        </p:nvSpPr>
        <p:spPr>
          <a:xfrm>
            <a:off x="9982250" y="-1113748"/>
            <a:ext cx="70932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3" name="Google Shape;1363;p103"/>
          <p:cNvSpPr/>
          <p:nvPr/>
        </p:nvSpPr>
        <p:spPr>
          <a:xfrm>
            <a:off x="0" y="2338500"/>
            <a:ext cx="9144000" cy="2804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" name="Google Shape;1364;p103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1365" name="Google Shape;1365;p103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6" name="Google Shape;1366;p103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1367" name="Google Shape;1367;p103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103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103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103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103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103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103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103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103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103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103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103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103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380" name="Google Shape;1380;p103"/>
          <p:cNvCxnSpPr>
            <a:stCxn id="1381" idx="3"/>
          </p:cNvCxnSpPr>
          <p:nvPr/>
        </p:nvCxnSpPr>
        <p:spPr>
          <a:xfrm>
            <a:off x="1779325" y="332625"/>
            <a:ext cx="692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1" name="Google Shape;1381;p103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2" name="Google Shape;1382;p103"/>
          <p:cNvSpPr txBox="1"/>
          <p:nvPr/>
        </p:nvSpPr>
        <p:spPr>
          <a:xfrm>
            <a:off x="465950" y="990000"/>
            <a:ext cx="8283600" cy="13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 presentamos cómo puedes </a:t>
            </a:r>
            <a:br>
              <a:rPr lang="es" sz="24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s" sz="24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configurar el mail de MELI en tu celular</a:t>
            </a:r>
            <a:br>
              <a:rPr lang="es" sz="24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 sz="24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24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 sz="24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83" name="Google Shape;1383;p103"/>
          <p:cNvSpPr/>
          <p:nvPr/>
        </p:nvSpPr>
        <p:spPr>
          <a:xfrm>
            <a:off x="4701888" y="2904775"/>
            <a:ext cx="2008500" cy="1603200"/>
          </a:xfrm>
          <a:prstGeom prst="roundRect">
            <a:avLst>
              <a:gd fmla="val 3462" name="adj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6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iPhone</a:t>
            </a:r>
            <a:endParaRPr b="1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8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4" name="Google Shape;1384;p103"/>
          <p:cNvSpPr/>
          <p:nvPr/>
        </p:nvSpPr>
        <p:spPr>
          <a:xfrm>
            <a:off x="5341913" y="4010622"/>
            <a:ext cx="728400" cy="239700"/>
          </a:xfrm>
          <a:prstGeom prst="roundRect">
            <a:avLst>
              <a:gd fmla="val 15436" name="adj"/>
            </a:avLst>
          </a:prstGeom>
          <a:solidFill>
            <a:srgbClr val="348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Instructivo</a:t>
            </a:r>
            <a:endParaRPr sz="900" u="sng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5" name="Google Shape;1385;p103"/>
          <p:cNvSpPr/>
          <p:nvPr/>
        </p:nvSpPr>
        <p:spPr>
          <a:xfrm>
            <a:off x="2433613" y="2904775"/>
            <a:ext cx="2008500" cy="1603200"/>
          </a:xfrm>
          <a:prstGeom prst="roundRect">
            <a:avLst>
              <a:gd fmla="val 3462" name="adj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6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Android</a:t>
            </a:r>
            <a:endParaRPr b="1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8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6" name="Google Shape;1386;p103"/>
          <p:cNvSpPr/>
          <p:nvPr/>
        </p:nvSpPr>
        <p:spPr>
          <a:xfrm>
            <a:off x="3073638" y="4010622"/>
            <a:ext cx="728400" cy="239700"/>
          </a:xfrm>
          <a:prstGeom prst="roundRect">
            <a:avLst>
              <a:gd fmla="val 15436" name="adj"/>
            </a:avLst>
          </a:prstGeom>
          <a:solidFill>
            <a:srgbClr val="348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Instructivo</a:t>
            </a:r>
            <a:endParaRPr sz="900" u="sng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7" name="Google Shape;1387;p103">
            <a:hlinkClick r:id="rId5"/>
          </p:cNvPr>
          <p:cNvPicPr preferRelativeResize="0"/>
          <p:nvPr/>
        </p:nvPicPr>
        <p:blipFill>
          <a:blip r:embed="rId6">
            <a:alphaModFix amt="86000"/>
          </a:blip>
          <a:stretch>
            <a:fillRect/>
          </a:stretch>
        </p:blipFill>
        <p:spPr>
          <a:xfrm>
            <a:off x="3209237" y="3275624"/>
            <a:ext cx="370773" cy="3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103">
            <a:hlinkClick r:id="rId7"/>
          </p:cNvPr>
          <p:cNvPicPr preferRelativeResize="0"/>
          <p:nvPr/>
        </p:nvPicPr>
        <p:blipFill>
          <a:blip r:embed="rId8">
            <a:alphaModFix amt="86000"/>
          </a:blip>
          <a:stretch>
            <a:fillRect/>
          </a:stretch>
        </p:blipFill>
        <p:spPr>
          <a:xfrm>
            <a:off x="5539838" y="3275624"/>
            <a:ext cx="370774" cy="3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03"/>
          <p:cNvSpPr txBox="1"/>
          <p:nvPr/>
        </p:nvSpPr>
        <p:spPr>
          <a:xfrm>
            <a:off x="3072000" y="1668440"/>
            <a:ext cx="3000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SEGÚN TU DISPOSITIVO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04"/>
          <p:cNvSpPr txBox="1"/>
          <p:nvPr/>
        </p:nvSpPr>
        <p:spPr>
          <a:xfrm>
            <a:off x="2309556" y="2035000"/>
            <a:ext cx="45249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lang="es" sz="4700">
                <a:solidFill>
                  <a:srgbClr val="2D2D2D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GRACIAS</a:t>
            </a:r>
            <a:br>
              <a:rPr lang="es" sz="4700">
                <a:solidFill>
                  <a:srgbClr val="2D2D2D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 sz="4700">
              <a:solidFill>
                <a:srgbClr val="2D2D2D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95" name="Google Shape;1395;p104"/>
          <p:cNvSpPr/>
          <p:nvPr/>
        </p:nvSpPr>
        <p:spPr>
          <a:xfrm>
            <a:off x="3638376" y="2932275"/>
            <a:ext cx="1867200" cy="258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Internal Systems </a:t>
            </a:r>
            <a:r>
              <a:rPr lang="es" sz="1000">
                <a:solidFill>
                  <a:srgbClr val="20202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#MeliHelp</a:t>
            </a:r>
            <a:r>
              <a:rPr lang="es" sz="10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endParaRPr sz="10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396" name="Google Shape;1396;p104"/>
          <p:cNvGrpSpPr/>
          <p:nvPr/>
        </p:nvGrpSpPr>
        <p:grpSpPr>
          <a:xfrm>
            <a:off x="4370959" y="3348699"/>
            <a:ext cx="402073" cy="278496"/>
            <a:chOff x="4370959" y="3348699"/>
            <a:chExt cx="402073" cy="278496"/>
          </a:xfrm>
        </p:grpSpPr>
        <p:sp>
          <p:nvSpPr>
            <p:cNvPr id="1397" name="Google Shape;1397;p104"/>
            <p:cNvSpPr/>
            <p:nvPr/>
          </p:nvSpPr>
          <p:spPr>
            <a:xfrm>
              <a:off x="4508017" y="3397425"/>
              <a:ext cx="256712" cy="95082"/>
            </a:xfrm>
            <a:custGeom>
              <a:rect b="b" l="l" r="r" t="t"/>
              <a:pathLst>
                <a:path extrusionOk="0" h="4775" w="12892">
                  <a:moveTo>
                    <a:pt x="3621" y="1"/>
                  </a:moveTo>
                  <a:cubicBezTo>
                    <a:pt x="2169" y="40"/>
                    <a:pt x="1552" y="657"/>
                    <a:pt x="896" y="1333"/>
                  </a:cubicBezTo>
                  <a:lnTo>
                    <a:pt x="60" y="2248"/>
                  </a:lnTo>
                  <a:cubicBezTo>
                    <a:pt x="1" y="2288"/>
                    <a:pt x="1" y="2328"/>
                    <a:pt x="41" y="2348"/>
                  </a:cubicBezTo>
                  <a:cubicBezTo>
                    <a:pt x="140" y="2467"/>
                    <a:pt x="399" y="2567"/>
                    <a:pt x="697" y="2567"/>
                  </a:cubicBezTo>
                  <a:cubicBezTo>
                    <a:pt x="836" y="2567"/>
                    <a:pt x="956" y="2547"/>
                    <a:pt x="1075" y="2527"/>
                  </a:cubicBezTo>
                  <a:cubicBezTo>
                    <a:pt x="1354" y="2467"/>
                    <a:pt x="1692" y="2169"/>
                    <a:pt x="2050" y="1890"/>
                  </a:cubicBezTo>
                  <a:lnTo>
                    <a:pt x="2070" y="1871"/>
                  </a:lnTo>
                  <a:cubicBezTo>
                    <a:pt x="2448" y="1572"/>
                    <a:pt x="2845" y="1274"/>
                    <a:pt x="3223" y="1154"/>
                  </a:cubicBezTo>
                  <a:cubicBezTo>
                    <a:pt x="3383" y="1095"/>
                    <a:pt x="3542" y="1075"/>
                    <a:pt x="3721" y="1075"/>
                  </a:cubicBezTo>
                  <a:cubicBezTo>
                    <a:pt x="3880" y="1075"/>
                    <a:pt x="4019" y="1095"/>
                    <a:pt x="4079" y="1134"/>
                  </a:cubicBezTo>
                  <a:cubicBezTo>
                    <a:pt x="4278" y="1174"/>
                    <a:pt x="4536" y="1333"/>
                    <a:pt x="4855" y="1572"/>
                  </a:cubicBezTo>
                  <a:cubicBezTo>
                    <a:pt x="5451" y="2030"/>
                    <a:pt x="7659" y="3959"/>
                    <a:pt x="8634" y="4775"/>
                  </a:cubicBezTo>
                  <a:cubicBezTo>
                    <a:pt x="9052" y="4596"/>
                    <a:pt x="10683" y="3880"/>
                    <a:pt x="12891" y="3422"/>
                  </a:cubicBezTo>
                  <a:cubicBezTo>
                    <a:pt x="12692" y="2288"/>
                    <a:pt x="11996" y="1254"/>
                    <a:pt x="10982" y="379"/>
                  </a:cubicBezTo>
                  <a:cubicBezTo>
                    <a:pt x="9987" y="856"/>
                    <a:pt x="9032" y="1075"/>
                    <a:pt x="8137" y="1075"/>
                  </a:cubicBezTo>
                  <a:cubicBezTo>
                    <a:pt x="7282" y="1075"/>
                    <a:pt x="6406" y="876"/>
                    <a:pt x="5591" y="458"/>
                  </a:cubicBezTo>
                  <a:cubicBezTo>
                    <a:pt x="5471" y="398"/>
                    <a:pt x="4596" y="1"/>
                    <a:pt x="3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04"/>
            <p:cNvSpPr/>
            <p:nvPr/>
          </p:nvSpPr>
          <p:spPr>
            <a:xfrm>
              <a:off x="4468809" y="3495653"/>
              <a:ext cx="105377" cy="68160"/>
            </a:xfrm>
            <a:custGeom>
              <a:rect b="b" l="l" r="r" t="t"/>
              <a:pathLst>
                <a:path extrusionOk="0" h="3423" w="5292">
                  <a:moveTo>
                    <a:pt x="617" y="1"/>
                  </a:moveTo>
                  <a:cubicBezTo>
                    <a:pt x="259" y="1"/>
                    <a:pt x="0" y="279"/>
                    <a:pt x="0" y="618"/>
                  </a:cubicBezTo>
                  <a:cubicBezTo>
                    <a:pt x="0" y="976"/>
                    <a:pt x="259" y="1234"/>
                    <a:pt x="617" y="1234"/>
                  </a:cubicBezTo>
                  <a:cubicBezTo>
                    <a:pt x="756" y="1234"/>
                    <a:pt x="915" y="1195"/>
                    <a:pt x="1035" y="1075"/>
                  </a:cubicBezTo>
                  <a:lnTo>
                    <a:pt x="1095" y="1016"/>
                  </a:lnTo>
                  <a:lnTo>
                    <a:pt x="1134" y="1035"/>
                  </a:lnTo>
                  <a:cubicBezTo>
                    <a:pt x="1154" y="1075"/>
                    <a:pt x="1154" y="1095"/>
                    <a:pt x="1154" y="1115"/>
                  </a:cubicBezTo>
                  <a:cubicBezTo>
                    <a:pt x="1134" y="1294"/>
                    <a:pt x="1075" y="1831"/>
                    <a:pt x="1671" y="2090"/>
                  </a:cubicBezTo>
                  <a:cubicBezTo>
                    <a:pt x="1751" y="2110"/>
                    <a:pt x="1831" y="2130"/>
                    <a:pt x="1910" y="2130"/>
                  </a:cubicBezTo>
                  <a:cubicBezTo>
                    <a:pt x="2029" y="2130"/>
                    <a:pt x="2149" y="2090"/>
                    <a:pt x="2268" y="2010"/>
                  </a:cubicBezTo>
                  <a:cubicBezTo>
                    <a:pt x="2308" y="1990"/>
                    <a:pt x="2328" y="1990"/>
                    <a:pt x="2348" y="1990"/>
                  </a:cubicBezTo>
                  <a:lnTo>
                    <a:pt x="2368" y="1990"/>
                  </a:lnTo>
                  <a:lnTo>
                    <a:pt x="2407" y="2010"/>
                  </a:lnTo>
                  <a:cubicBezTo>
                    <a:pt x="2427" y="2030"/>
                    <a:pt x="2427" y="2070"/>
                    <a:pt x="2427" y="2110"/>
                  </a:cubicBezTo>
                  <a:cubicBezTo>
                    <a:pt x="2407" y="2229"/>
                    <a:pt x="2427" y="2527"/>
                    <a:pt x="2865" y="2726"/>
                  </a:cubicBezTo>
                  <a:cubicBezTo>
                    <a:pt x="2964" y="2746"/>
                    <a:pt x="3044" y="2786"/>
                    <a:pt x="3124" y="2786"/>
                  </a:cubicBezTo>
                  <a:cubicBezTo>
                    <a:pt x="3303" y="2786"/>
                    <a:pt x="3422" y="2687"/>
                    <a:pt x="3521" y="2607"/>
                  </a:cubicBezTo>
                  <a:cubicBezTo>
                    <a:pt x="3541" y="2587"/>
                    <a:pt x="3601" y="2547"/>
                    <a:pt x="3621" y="2547"/>
                  </a:cubicBezTo>
                  <a:cubicBezTo>
                    <a:pt x="3700" y="2547"/>
                    <a:pt x="3700" y="2647"/>
                    <a:pt x="3700" y="2687"/>
                  </a:cubicBezTo>
                  <a:cubicBezTo>
                    <a:pt x="3720" y="3104"/>
                    <a:pt x="4078" y="3423"/>
                    <a:pt x="4496" y="3423"/>
                  </a:cubicBezTo>
                  <a:cubicBezTo>
                    <a:pt x="4934" y="3423"/>
                    <a:pt x="5292" y="3084"/>
                    <a:pt x="5292" y="2627"/>
                  </a:cubicBezTo>
                  <a:cubicBezTo>
                    <a:pt x="5292" y="2209"/>
                    <a:pt x="4934" y="1831"/>
                    <a:pt x="4496" y="1831"/>
                  </a:cubicBezTo>
                  <a:cubicBezTo>
                    <a:pt x="4397" y="1831"/>
                    <a:pt x="4257" y="1891"/>
                    <a:pt x="4198" y="1911"/>
                  </a:cubicBezTo>
                  <a:cubicBezTo>
                    <a:pt x="4138" y="1931"/>
                    <a:pt x="4118" y="1931"/>
                    <a:pt x="4078" y="1931"/>
                  </a:cubicBezTo>
                  <a:lnTo>
                    <a:pt x="4019" y="1931"/>
                  </a:lnTo>
                  <a:cubicBezTo>
                    <a:pt x="3979" y="1911"/>
                    <a:pt x="3979" y="1851"/>
                    <a:pt x="4019" y="1732"/>
                  </a:cubicBezTo>
                  <a:cubicBezTo>
                    <a:pt x="4019" y="1732"/>
                    <a:pt x="4297" y="996"/>
                    <a:pt x="3700" y="737"/>
                  </a:cubicBezTo>
                  <a:cubicBezTo>
                    <a:pt x="3581" y="697"/>
                    <a:pt x="3462" y="657"/>
                    <a:pt x="3342" y="657"/>
                  </a:cubicBezTo>
                  <a:cubicBezTo>
                    <a:pt x="3124" y="657"/>
                    <a:pt x="2964" y="797"/>
                    <a:pt x="2905" y="856"/>
                  </a:cubicBezTo>
                  <a:cubicBezTo>
                    <a:pt x="2865" y="896"/>
                    <a:pt x="2845" y="896"/>
                    <a:pt x="2825" y="896"/>
                  </a:cubicBezTo>
                  <a:cubicBezTo>
                    <a:pt x="2825" y="896"/>
                    <a:pt x="2746" y="896"/>
                    <a:pt x="2746" y="817"/>
                  </a:cubicBezTo>
                  <a:cubicBezTo>
                    <a:pt x="2746" y="657"/>
                    <a:pt x="2666" y="339"/>
                    <a:pt x="2308" y="240"/>
                  </a:cubicBezTo>
                  <a:cubicBezTo>
                    <a:pt x="2209" y="220"/>
                    <a:pt x="2129" y="200"/>
                    <a:pt x="2029" y="200"/>
                  </a:cubicBezTo>
                  <a:cubicBezTo>
                    <a:pt x="1572" y="200"/>
                    <a:pt x="1333" y="558"/>
                    <a:pt x="1313" y="598"/>
                  </a:cubicBezTo>
                  <a:lnTo>
                    <a:pt x="1214" y="737"/>
                  </a:lnTo>
                  <a:lnTo>
                    <a:pt x="1214" y="538"/>
                  </a:lnTo>
                  <a:cubicBezTo>
                    <a:pt x="1154" y="240"/>
                    <a:pt x="915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04"/>
            <p:cNvSpPr/>
            <p:nvPr/>
          </p:nvSpPr>
          <p:spPr>
            <a:xfrm>
              <a:off x="4378088" y="3403757"/>
              <a:ext cx="301475" cy="159260"/>
            </a:xfrm>
            <a:custGeom>
              <a:rect b="b" l="l" r="r" t="t"/>
              <a:pathLst>
                <a:path extrusionOk="0" h="7998" w="15140">
                  <a:moveTo>
                    <a:pt x="2050" y="1"/>
                  </a:moveTo>
                  <a:cubicBezTo>
                    <a:pt x="956" y="876"/>
                    <a:pt x="240" y="1930"/>
                    <a:pt x="1" y="3064"/>
                  </a:cubicBezTo>
                  <a:cubicBezTo>
                    <a:pt x="33" y="3062"/>
                    <a:pt x="65" y="3061"/>
                    <a:pt x="97" y="3061"/>
                  </a:cubicBezTo>
                  <a:cubicBezTo>
                    <a:pt x="358" y="3061"/>
                    <a:pt x="591" y="3128"/>
                    <a:pt x="697" y="3164"/>
                  </a:cubicBezTo>
                  <a:cubicBezTo>
                    <a:pt x="3263" y="3741"/>
                    <a:pt x="4198" y="4357"/>
                    <a:pt x="4457" y="4536"/>
                  </a:cubicBezTo>
                  <a:cubicBezTo>
                    <a:pt x="4616" y="4357"/>
                    <a:pt x="4875" y="4258"/>
                    <a:pt x="5153" y="4258"/>
                  </a:cubicBezTo>
                  <a:cubicBezTo>
                    <a:pt x="5452" y="4258"/>
                    <a:pt x="5710" y="4397"/>
                    <a:pt x="5909" y="4636"/>
                  </a:cubicBezTo>
                  <a:cubicBezTo>
                    <a:pt x="6108" y="4497"/>
                    <a:pt x="6347" y="4437"/>
                    <a:pt x="6566" y="4437"/>
                  </a:cubicBezTo>
                  <a:cubicBezTo>
                    <a:pt x="6685" y="4437"/>
                    <a:pt x="6844" y="4457"/>
                    <a:pt x="6983" y="4517"/>
                  </a:cubicBezTo>
                  <a:cubicBezTo>
                    <a:pt x="7242" y="4596"/>
                    <a:pt x="7441" y="4755"/>
                    <a:pt x="7560" y="4994"/>
                  </a:cubicBezTo>
                  <a:cubicBezTo>
                    <a:pt x="7660" y="4934"/>
                    <a:pt x="7779" y="4914"/>
                    <a:pt x="7898" y="4914"/>
                  </a:cubicBezTo>
                  <a:cubicBezTo>
                    <a:pt x="8058" y="4914"/>
                    <a:pt x="8237" y="4934"/>
                    <a:pt x="8376" y="5014"/>
                  </a:cubicBezTo>
                  <a:cubicBezTo>
                    <a:pt x="8953" y="5253"/>
                    <a:pt x="8973" y="5810"/>
                    <a:pt x="8973" y="6108"/>
                  </a:cubicBezTo>
                  <a:lnTo>
                    <a:pt x="9032" y="6108"/>
                  </a:lnTo>
                  <a:cubicBezTo>
                    <a:pt x="9669" y="6108"/>
                    <a:pt x="10166" y="6625"/>
                    <a:pt x="10166" y="7282"/>
                  </a:cubicBezTo>
                  <a:cubicBezTo>
                    <a:pt x="10166" y="7441"/>
                    <a:pt x="10126" y="7620"/>
                    <a:pt x="10067" y="7779"/>
                  </a:cubicBezTo>
                  <a:cubicBezTo>
                    <a:pt x="10226" y="7839"/>
                    <a:pt x="10544" y="7998"/>
                    <a:pt x="10843" y="7998"/>
                  </a:cubicBezTo>
                  <a:lnTo>
                    <a:pt x="10942" y="7998"/>
                  </a:lnTo>
                  <a:cubicBezTo>
                    <a:pt x="11220" y="7978"/>
                    <a:pt x="11320" y="7878"/>
                    <a:pt x="11340" y="7819"/>
                  </a:cubicBezTo>
                  <a:cubicBezTo>
                    <a:pt x="11360" y="7799"/>
                    <a:pt x="11360" y="7759"/>
                    <a:pt x="11360" y="7759"/>
                  </a:cubicBezTo>
                  <a:lnTo>
                    <a:pt x="10584" y="6924"/>
                  </a:lnTo>
                  <a:cubicBezTo>
                    <a:pt x="10544" y="6864"/>
                    <a:pt x="10445" y="6745"/>
                    <a:pt x="10504" y="6685"/>
                  </a:cubicBezTo>
                  <a:cubicBezTo>
                    <a:pt x="10544" y="6645"/>
                    <a:pt x="10564" y="6645"/>
                    <a:pt x="10584" y="6645"/>
                  </a:cubicBezTo>
                  <a:cubicBezTo>
                    <a:pt x="10663" y="6645"/>
                    <a:pt x="10723" y="6705"/>
                    <a:pt x="10763" y="6745"/>
                  </a:cubicBezTo>
                  <a:cubicBezTo>
                    <a:pt x="11141" y="7063"/>
                    <a:pt x="11618" y="7540"/>
                    <a:pt x="11658" y="7600"/>
                  </a:cubicBezTo>
                  <a:cubicBezTo>
                    <a:pt x="11678" y="7620"/>
                    <a:pt x="11758" y="7640"/>
                    <a:pt x="11837" y="7660"/>
                  </a:cubicBezTo>
                  <a:lnTo>
                    <a:pt x="11957" y="7660"/>
                  </a:lnTo>
                  <a:cubicBezTo>
                    <a:pt x="12036" y="7660"/>
                    <a:pt x="12255" y="7640"/>
                    <a:pt x="12394" y="7520"/>
                  </a:cubicBezTo>
                  <a:lnTo>
                    <a:pt x="12474" y="7441"/>
                  </a:lnTo>
                  <a:lnTo>
                    <a:pt x="12494" y="7401"/>
                  </a:lnTo>
                  <a:cubicBezTo>
                    <a:pt x="12673" y="7162"/>
                    <a:pt x="12474" y="6963"/>
                    <a:pt x="12474" y="6943"/>
                  </a:cubicBezTo>
                  <a:lnTo>
                    <a:pt x="11559" y="5929"/>
                  </a:lnTo>
                  <a:lnTo>
                    <a:pt x="11479" y="5849"/>
                  </a:lnTo>
                  <a:cubicBezTo>
                    <a:pt x="11400" y="5750"/>
                    <a:pt x="11439" y="5710"/>
                    <a:pt x="11459" y="5670"/>
                  </a:cubicBezTo>
                  <a:cubicBezTo>
                    <a:pt x="11479" y="5650"/>
                    <a:pt x="11499" y="5650"/>
                    <a:pt x="11539" y="5650"/>
                  </a:cubicBezTo>
                  <a:cubicBezTo>
                    <a:pt x="11579" y="5650"/>
                    <a:pt x="11658" y="5710"/>
                    <a:pt x="11718" y="5750"/>
                  </a:cubicBezTo>
                  <a:cubicBezTo>
                    <a:pt x="11957" y="5949"/>
                    <a:pt x="12275" y="6307"/>
                    <a:pt x="12633" y="6625"/>
                  </a:cubicBezTo>
                  <a:lnTo>
                    <a:pt x="12792" y="6804"/>
                  </a:lnTo>
                  <a:cubicBezTo>
                    <a:pt x="12832" y="6824"/>
                    <a:pt x="12971" y="6904"/>
                    <a:pt x="13150" y="6904"/>
                  </a:cubicBezTo>
                  <a:cubicBezTo>
                    <a:pt x="13289" y="6904"/>
                    <a:pt x="13448" y="6844"/>
                    <a:pt x="13608" y="6745"/>
                  </a:cubicBezTo>
                  <a:cubicBezTo>
                    <a:pt x="13807" y="6625"/>
                    <a:pt x="13886" y="6446"/>
                    <a:pt x="13886" y="6227"/>
                  </a:cubicBezTo>
                  <a:cubicBezTo>
                    <a:pt x="13866" y="6028"/>
                    <a:pt x="13727" y="5869"/>
                    <a:pt x="13727" y="5869"/>
                  </a:cubicBezTo>
                  <a:lnTo>
                    <a:pt x="12474" y="4636"/>
                  </a:lnTo>
                  <a:cubicBezTo>
                    <a:pt x="12394" y="4556"/>
                    <a:pt x="12334" y="4457"/>
                    <a:pt x="12374" y="4377"/>
                  </a:cubicBezTo>
                  <a:cubicBezTo>
                    <a:pt x="12394" y="4357"/>
                    <a:pt x="12434" y="4337"/>
                    <a:pt x="12454" y="4337"/>
                  </a:cubicBezTo>
                  <a:cubicBezTo>
                    <a:pt x="12494" y="4337"/>
                    <a:pt x="12573" y="4377"/>
                    <a:pt x="12633" y="4437"/>
                  </a:cubicBezTo>
                  <a:cubicBezTo>
                    <a:pt x="13031" y="4755"/>
                    <a:pt x="14105" y="5750"/>
                    <a:pt x="14105" y="5750"/>
                  </a:cubicBezTo>
                  <a:cubicBezTo>
                    <a:pt x="14105" y="5750"/>
                    <a:pt x="14244" y="5849"/>
                    <a:pt x="14463" y="5849"/>
                  </a:cubicBezTo>
                  <a:cubicBezTo>
                    <a:pt x="14622" y="5849"/>
                    <a:pt x="14741" y="5810"/>
                    <a:pt x="14861" y="5730"/>
                  </a:cubicBezTo>
                  <a:cubicBezTo>
                    <a:pt x="15020" y="5631"/>
                    <a:pt x="15119" y="5471"/>
                    <a:pt x="15119" y="5332"/>
                  </a:cubicBezTo>
                  <a:cubicBezTo>
                    <a:pt x="15139" y="5054"/>
                    <a:pt x="14940" y="4875"/>
                    <a:pt x="14921" y="4875"/>
                  </a:cubicBezTo>
                  <a:cubicBezTo>
                    <a:pt x="14881" y="4855"/>
                    <a:pt x="11777" y="2129"/>
                    <a:pt x="11061" y="1592"/>
                  </a:cubicBezTo>
                  <a:cubicBezTo>
                    <a:pt x="10663" y="1294"/>
                    <a:pt x="10445" y="1234"/>
                    <a:pt x="10206" y="1194"/>
                  </a:cubicBezTo>
                  <a:lnTo>
                    <a:pt x="10146" y="1194"/>
                  </a:lnTo>
                  <a:cubicBezTo>
                    <a:pt x="10047" y="1194"/>
                    <a:pt x="9908" y="1234"/>
                    <a:pt x="9808" y="1254"/>
                  </a:cubicBezTo>
                  <a:cubicBezTo>
                    <a:pt x="9470" y="1354"/>
                    <a:pt x="9012" y="1672"/>
                    <a:pt x="8694" y="1930"/>
                  </a:cubicBezTo>
                  <a:cubicBezTo>
                    <a:pt x="8296" y="2249"/>
                    <a:pt x="7918" y="2547"/>
                    <a:pt x="7560" y="2627"/>
                  </a:cubicBezTo>
                  <a:cubicBezTo>
                    <a:pt x="7461" y="2647"/>
                    <a:pt x="7322" y="2667"/>
                    <a:pt x="7182" y="2667"/>
                  </a:cubicBezTo>
                  <a:cubicBezTo>
                    <a:pt x="6824" y="2667"/>
                    <a:pt x="6486" y="2567"/>
                    <a:pt x="6267" y="2448"/>
                  </a:cubicBezTo>
                  <a:cubicBezTo>
                    <a:pt x="6168" y="2368"/>
                    <a:pt x="6068" y="2289"/>
                    <a:pt x="6028" y="2189"/>
                  </a:cubicBezTo>
                  <a:cubicBezTo>
                    <a:pt x="5929" y="1970"/>
                    <a:pt x="6088" y="1791"/>
                    <a:pt x="6168" y="1732"/>
                  </a:cubicBezTo>
                  <a:lnTo>
                    <a:pt x="7003" y="797"/>
                  </a:lnTo>
                  <a:lnTo>
                    <a:pt x="7182" y="637"/>
                  </a:lnTo>
                  <a:lnTo>
                    <a:pt x="7182" y="637"/>
                  </a:lnTo>
                  <a:cubicBezTo>
                    <a:pt x="6983" y="677"/>
                    <a:pt x="6784" y="737"/>
                    <a:pt x="6605" y="777"/>
                  </a:cubicBezTo>
                  <a:cubicBezTo>
                    <a:pt x="6307" y="856"/>
                    <a:pt x="5989" y="956"/>
                    <a:pt x="5690" y="956"/>
                  </a:cubicBezTo>
                  <a:cubicBezTo>
                    <a:pt x="5531" y="956"/>
                    <a:pt x="5412" y="936"/>
                    <a:pt x="5273" y="936"/>
                  </a:cubicBezTo>
                  <a:cubicBezTo>
                    <a:pt x="4795" y="896"/>
                    <a:pt x="3303" y="498"/>
                    <a:pt x="2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04"/>
            <p:cNvSpPr/>
            <p:nvPr/>
          </p:nvSpPr>
          <p:spPr>
            <a:xfrm>
              <a:off x="4370959" y="3348699"/>
              <a:ext cx="402073" cy="278496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283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04"/>
            <p:cNvSpPr/>
            <p:nvPr/>
          </p:nvSpPr>
          <p:spPr>
            <a:xfrm>
              <a:off x="4378884" y="3472296"/>
              <a:ext cx="387418" cy="132319"/>
            </a:xfrm>
            <a:custGeom>
              <a:rect b="b" l="l" r="r" t="t"/>
              <a:pathLst>
                <a:path extrusionOk="0" h="6645" w="19456">
                  <a:moveTo>
                    <a:pt x="41" y="0"/>
                  </a:moveTo>
                  <a:cubicBezTo>
                    <a:pt x="41" y="60"/>
                    <a:pt x="41" y="100"/>
                    <a:pt x="1" y="179"/>
                  </a:cubicBezTo>
                  <a:lnTo>
                    <a:pt x="1" y="418"/>
                  </a:lnTo>
                  <a:cubicBezTo>
                    <a:pt x="1" y="3860"/>
                    <a:pt x="4357" y="6644"/>
                    <a:pt x="9728" y="6644"/>
                  </a:cubicBezTo>
                  <a:cubicBezTo>
                    <a:pt x="15099" y="6644"/>
                    <a:pt x="19456" y="3860"/>
                    <a:pt x="19456" y="418"/>
                  </a:cubicBezTo>
                  <a:lnTo>
                    <a:pt x="19456" y="120"/>
                  </a:lnTo>
                  <a:cubicBezTo>
                    <a:pt x="17586" y="498"/>
                    <a:pt x="16054" y="1055"/>
                    <a:pt x="15378" y="1353"/>
                  </a:cubicBezTo>
                  <a:cubicBezTo>
                    <a:pt x="15477" y="1512"/>
                    <a:pt x="15517" y="1711"/>
                    <a:pt x="15497" y="1890"/>
                  </a:cubicBezTo>
                  <a:cubicBezTo>
                    <a:pt x="15477" y="2169"/>
                    <a:pt x="15318" y="2407"/>
                    <a:pt x="15079" y="2586"/>
                  </a:cubicBezTo>
                  <a:cubicBezTo>
                    <a:pt x="14881" y="2706"/>
                    <a:pt x="14682" y="2785"/>
                    <a:pt x="14483" y="2785"/>
                  </a:cubicBezTo>
                  <a:cubicBezTo>
                    <a:pt x="14403" y="2785"/>
                    <a:pt x="14324" y="2785"/>
                    <a:pt x="14264" y="2765"/>
                  </a:cubicBezTo>
                  <a:cubicBezTo>
                    <a:pt x="14264" y="2984"/>
                    <a:pt x="14184" y="3322"/>
                    <a:pt x="13786" y="3601"/>
                  </a:cubicBezTo>
                  <a:cubicBezTo>
                    <a:pt x="13587" y="3760"/>
                    <a:pt x="13369" y="3800"/>
                    <a:pt x="13130" y="3800"/>
                  </a:cubicBezTo>
                  <a:cubicBezTo>
                    <a:pt x="13070" y="3800"/>
                    <a:pt x="12991" y="3800"/>
                    <a:pt x="12911" y="3780"/>
                  </a:cubicBezTo>
                  <a:cubicBezTo>
                    <a:pt x="12891" y="3959"/>
                    <a:pt x="12732" y="4178"/>
                    <a:pt x="12533" y="4317"/>
                  </a:cubicBezTo>
                  <a:cubicBezTo>
                    <a:pt x="12334" y="4476"/>
                    <a:pt x="12115" y="4556"/>
                    <a:pt x="11917" y="4556"/>
                  </a:cubicBezTo>
                  <a:cubicBezTo>
                    <a:pt x="11797" y="4556"/>
                    <a:pt x="11698" y="4516"/>
                    <a:pt x="11598" y="4496"/>
                  </a:cubicBezTo>
                  <a:cubicBezTo>
                    <a:pt x="11598" y="4516"/>
                    <a:pt x="11578" y="4556"/>
                    <a:pt x="11539" y="4576"/>
                  </a:cubicBezTo>
                  <a:cubicBezTo>
                    <a:pt x="11459" y="4695"/>
                    <a:pt x="11280" y="4854"/>
                    <a:pt x="10882" y="4894"/>
                  </a:cubicBezTo>
                  <a:lnTo>
                    <a:pt x="10723" y="4894"/>
                  </a:lnTo>
                  <a:cubicBezTo>
                    <a:pt x="10325" y="4894"/>
                    <a:pt x="9927" y="4695"/>
                    <a:pt x="9748" y="4596"/>
                  </a:cubicBezTo>
                  <a:cubicBezTo>
                    <a:pt x="9529" y="4814"/>
                    <a:pt x="9231" y="4954"/>
                    <a:pt x="8933" y="4954"/>
                  </a:cubicBezTo>
                  <a:cubicBezTo>
                    <a:pt x="8455" y="4954"/>
                    <a:pt x="8037" y="4655"/>
                    <a:pt x="7858" y="4218"/>
                  </a:cubicBezTo>
                  <a:cubicBezTo>
                    <a:pt x="7759" y="4257"/>
                    <a:pt x="7659" y="4277"/>
                    <a:pt x="7560" y="4277"/>
                  </a:cubicBezTo>
                  <a:cubicBezTo>
                    <a:pt x="7441" y="4277"/>
                    <a:pt x="7321" y="4257"/>
                    <a:pt x="7202" y="4198"/>
                  </a:cubicBezTo>
                  <a:cubicBezTo>
                    <a:pt x="6824" y="4058"/>
                    <a:pt x="6645" y="3820"/>
                    <a:pt x="6605" y="3621"/>
                  </a:cubicBezTo>
                  <a:cubicBezTo>
                    <a:pt x="6526" y="3661"/>
                    <a:pt x="6446" y="3661"/>
                    <a:pt x="6366" y="3661"/>
                  </a:cubicBezTo>
                  <a:cubicBezTo>
                    <a:pt x="6247" y="3661"/>
                    <a:pt x="6148" y="3621"/>
                    <a:pt x="6028" y="3581"/>
                  </a:cubicBezTo>
                  <a:cubicBezTo>
                    <a:pt x="5630" y="3422"/>
                    <a:pt x="5372" y="3143"/>
                    <a:pt x="5272" y="2746"/>
                  </a:cubicBezTo>
                  <a:cubicBezTo>
                    <a:pt x="5233" y="2746"/>
                    <a:pt x="5153" y="2765"/>
                    <a:pt x="5113" y="2765"/>
                  </a:cubicBezTo>
                  <a:cubicBezTo>
                    <a:pt x="4556" y="2765"/>
                    <a:pt x="4138" y="2308"/>
                    <a:pt x="4138" y="1791"/>
                  </a:cubicBezTo>
                  <a:cubicBezTo>
                    <a:pt x="4138" y="1671"/>
                    <a:pt x="4158" y="1552"/>
                    <a:pt x="4218" y="1413"/>
                  </a:cubicBezTo>
                  <a:cubicBezTo>
                    <a:pt x="4059" y="1293"/>
                    <a:pt x="3184" y="697"/>
                    <a:pt x="578" y="120"/>
                  </a:cubicBezTo>
                  <a:cubicBezTo>
                    <a:pt x="498" y="100"/>
                    <a:pt x="80" y="0"/>
                    <a:pt x="41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04"/>
            <p:cNvSpPr/>
            <p:nvPr/>
          </p:nvSpPr>
          <p:spPr>
            <a:xfrm>
              <a:off x="4428407" y="3355051"/>
              <a:ext cx="290762" cy="58244"/>
            </a:xfrm>
            <a:custGeom>
              <a:rect b="b" l="l" r="r" t="t"/>
              <a:pathLst>
                <a:path extrusionOk="0" h="2925" w="14602">
                  <a:moveTo>
                    <a:pt x="6485" y="0"/>
                  </a:moveTo>
                  <a:cubicBezTo>
                    <a:pt x="6366" y="0"/>
                    <a:pt x="6267" y="0"/>
                    <a:pt x="6147" y="20"/>
                  </a:cubicBezTo>
                  <a:cubicBezTo>
                    <a:pt x="6068" y="20"/>
                    <a:pt x="6028" y="20"/>
                    <a:pt x="5948" y="40"/>
                  </a:cubicBezTo>
                  <a:cubicBezTo>
                    <a:pt x="5849" y="40"/>
                    <a:pt x="5749" y="80"/>
                    <a:pt x="5650" y="80"/>
                  </a:cubicBezTo>
                  <a:cubicBezTo>
                    <a:pt x="5570" y="80"/>
                    <a:pt x="5531" y="100"/>
                    <a:pt x="5451" y="100"/>
                  </a:cubicBezTo>
                  <a:cubicBezTo>
                    <a:pt x="5352" y="100"/>
                    <a:pt x="5252" y="119"/>
                    <a:pt x="5153" y="119"/>
                  </a:cubicBezTo>
                  <a:cubicBezTo>
                    <a:pt x="5073" y="119"/>
                    <a:pt x="5033" y="139"/>
                    <a:pt x="4954" y="139"/>
                  </a:cubicBezTo>
                  <a:cubicBezTo>
                    <a:pt x="4854" y="179"/>
                    <a:pt x="4755" y="179"/>
                    <a:pt x="4675" y="199"/>
                  </a:cubicBezTo>
                  <a:cubicBezTo>
                    <a:pt x="4596" y="199"/>
                    <a:pt x="4556" y="219"/>
                    <a:pt x="4476" y="219"/>
                  </a:cubicBezTo>
                  <a:cubicBezTo>
                    <a:pt x="4377" y="239"/>
                    <a:pt x="4277" y="239"/>
                    <a:pt x="4198" y="279"/>
                  </a:cubicBezTo>
                  <a:cubicBezTo>
                    <a:pt x="4138" y="298"/>
                    <a:pt x="4078" y="298"/>
                    <a:pt x="3999" y="318"/>
                  </a:cubicBezTo>
                  <a:cubicBezTo>
                    <a:pt x="3899" y="338"/>
                    <a:pt x="3800" y="378"/>
                    <a:pt x="3740" y="398"/>
                  </a:cubicBezTo>
                  <a:cubicBezTo>
                    <a:pt x="3681" y="418"/>
                    <a:pt x="3601" y="418"/>
                    <a:pt x="3561" y="438"/>
                  </a:cubicBezTo>
                  <a:cubicBezTo>
                    <a:pt x="3462" y="477"/>
                    <a:pt x="3362" y="497"/>
                    <a:pt x="3283" y="517"/>
                  </a:cubicBezTo>
                  <a:cubicBezTo>
                    <a:pt x="3243" y="537"/>
                    <a:pt x="3163" y="537"/>
                    <a:pt x="3124" y="577"/>
                  </a:cubicBezTo>
                  <a:cubicBezTo>
                    <a:pt x="3004" y="597"/>
                    <a:pt x="2905" y="617"/>
                    <a:pt x="2845" y="676"/>
                  </a:cubicBezTo>
                  <a:cubicBezTo>
                    <a:pt x="2785" y="696"/>
                    <a:pt x="2746" y="696"/>
                    <a:pt x="2686" y="716"/>
                  </a:cubicBezTo>
                  <a:cubicBezTo>
                    <a:pt x="2586" y="736"/>
                    <a:pt x="2487" y="796"/>
                    <a:pt x="2427" y="816"/>
                  </a:cubicBezTo>
                  <a:cubicBezTo>
                    <a:pt x="2368" y="836"/>
                    <a:pt x="2328" y="836"/>
                    <a:pt x="2268" y="875"/>
                  </a:cubicBezTo>
                  <a:cubicBezTo>
                    <a:pt x="2169" y="915"/>
                    <a:pt x="2069" y="935"/>
                    <a:pt x="1970" y="995"/>
                  </a:cubicBezTo>
                  <a:cubicBezTo>
                    <a:pt x="1930" y="1015"/>
                    <a:pt x="1890" y="1015"/>
                    <a:pt x="1850" y="1034"/>
                  </a:cubicBezTo>
                  <a:cubicBezTo>
                    <a:pt x="1751" y="1094"/>
                    <a:pt x="1651" y="1134"/>
                    <a:pt x="1532" y="1194"/>
                  </a:cubicBezTo>
                  <a:cubicBezTo>
                    <a:pt x="1492" y="1214"/>
                    <a:pt x="1472" y="1214"/>
                    <a:pt x="1453" y="1233"/>
                  </a:cubicBezTo>
                  <a:cubicBezTo>
                    <a:pt x="1333" y="1293"/>
                    <a:pt x="1194" y="1373"/>
                    <a:pt x="1094" y="1412"/>
                  </a:cubicBezTo>
                  <a:cubicBezTo>
                    <a:pt x="1094" y="1412"/>
                    <a:pt x="1075" y="1412"/>
                    <a:pt x="1075" y="1432"/>
                  </a:cubicBezTo>
                  <a:cubicBezTo>
                    <a:pt x="697" y="1631"/>
                    <a:pt x="339" y="1870"/>
                    <a:pt x="0" y="2089"/>
                  </a:cubicBezTo>
                  <a:cubicBezTo>
                    <a:pt x="1174" y="2566"/>
                    <a:pt x="2666" y="2924"/>
                    <a:pt x="2944" y="2924"/>
                  </a:cubicBezTo>
                  <a:lnTo>
                    <a:pt x="3263" y="2924"/>
                  </a:lnTo>
                  <a:cubicBezTo>
                    <a:pt x="3521" y="2924"/>
                    <a:pt x="3780" y="2865"/>
                    <a:pt x="4078" y="2785"/>
                  </a:cubicBezTo>
                  <a:cubicBezTo>
                    <a:pt x="4436" y="2686"/>
                    <a:pt x="4814" y="2586"/>
                    <a:pt x="5252" y="2566"/>
                  </a:cubicBezTo>
                  <a:cubicBezTo>
                    <a:pt x="5710" y="2188"/>
                    <a:pt x="6406" y="1751"/>
                    <a:pt x="7599" y="1731"/>
                  </a:cubicBezTo>
                  <a:lnTo>
                    <a:pt x="7659" y="1731"/>
                  </a:lnTo>
                  <a:cubicBezTo>
                    <a:pt x="8693" y="1731"/>
                    <a:pt x="9688" y="2208"/>
                    <a:pt x="9728" y="2228"/>
                  </a:cubicBezTo>
                  <a:cubicBezTo>
                    <a:pt x="10524" y="2606"/>
                    <a:pt x="11319" y="2805"/>
                    <a:pt x="12135" y="2805"/>
                  </a:cubicBezTo>
                  <a:cubicBezTo>
                    <a:pt x="12931" y="2805"/>
                    <a:pt x="13766" y="2606"/>
                    <a:pt x="14602" y="2228"/>
                  </a:cubicBezTo>
                  <a:cubicBezTo>
                    <a:pt x="14502" y="2168"/>
                    <a:pt x="14383" y="2089"/>
                    <a:pt x="14283" y="1989"/>
                  </a:cubicBezTo>
                  <a:cubicBezTo>
                    <a:pt x="14283" y="1989"/>
                    <a:pt x="14263" y="1989"/>
                    <a:pt x="14263" y="1969"/>
                  </a:cubicBezTo>
                  <a:cubicBezTo>
                    <a:pt x="14164" y="1890"/>
                    <a:pt x="14025" y="1810"/>
                    <a:pt x="13905" y="1731"/>
                  </a:cubicBezTo>
                  <a:cubicBezTo>
                    <a:pt x="13905" y="1731"/>
                    <a:pt x="13885" y="1731"/>
                    <a:pt x="13885" y="1711"/>
                  </a:cubicBezTo>
                  <a:cubicBezTo>
                    <a:pt x="13766" y="1631"/>
                    <a:pt x="13667" y="1572"/>
                    <a:pt x="13527" y="1512"/>
                  </a:cubicBezTo>
                  <a:cubicBezTo>
                    <a:pt x="13527" y="1512"/>
                    <a:pt x="13508" y="1512"/>
                    <a:pt x="13508" y="1492"/>
                  </a:cubicBezTo>
                  <a:cubicBezTo>
                    <a:pt x="13388" y="1412"/>
                    <a:pt x="13269" y="1373"/>
                    <a:pt x="13110" y="1293"/>
                  </a:cubicBezTo>
                  <a:cubicBezTo>
                    <a:pt x="12573" y="1015"/>
                    <a:pt x="11996" y="796"/>
                    <a:pt x="11379" y="597"/>
                  </a:cubicBezTo>
                  <a:cubicBezTo>
                    <a:pt x="11339" y="597"/>
                    <a:pt x="11339" y="597"/>
                    <a:pt x="11319" y="577"/>
                  </a:cubicBezTo>
                  <a:cubicBezTo>
                    <a:pt x="11200" y="517"/>
                    <a:pt x="11041" y="497"/>
                    <a:pt x="10921" y="438"/>
                  </a:cubicBezTo>
                  <a:cubicBezTo>
                    <a:pt x="10882" y="438"/>
                    <a:pt x="10842" y="418"/>
                    <a:pt x="10802" y="418"/>
                  </a:cubicBezTo>
                  <a:cubicBezTo>
                    <a:pt x="10683" y="398"/>
                    <a:pt x="10583" y="378"/>
                    <a:pt x="10444" y="338"/>
                  </a:cubicBezTo>
                  <a:cubicBezTo>
                    <a:pt x="10404" y="338"/>
                    <a:pt x="10345" y="318"/>
                    <a:pt x="10305" y="318"/>
                  </a:cubicBezTo>
                  <a:cubicBezTo>
                    <a:pt x="10205" y="298"/>
                    <a:pt x="10086" y="279"/>
                    <a:pt x="9986" y="239"/>
                  </a:cubicBezTo>
                  <a:cubicBezTo>
                    <a:pt x="9927" y="239"/>
                    <a:pt x="9847" y="219"/>
                    <a:pt x="9807" y="219"/>
                  </a:cubicBezTo>
                  <a:cubicBezTo>
                    <a:pt x="9708" y="199"/>
                    <a:pt x="9609" y="199"/>
                    <a:pt x="9489" y="179"/>
                  </a:cubicBezTo>
                  <a:cubicBezTo>
                    <a:pt x="9410" y="179"/>
                    <a:pt x="9350" y="139"/>
                    <a:pt x="9290" y="139"/>
                  </a:cubicBezTo>
                  <a:cubicBezTo>
                    <a:pt x="9191" y="119"/>
                    <a:pt x="9091" y="119"/>
                    <a:pt x="8952" y="100"/>
                  </a:cubicBezTo>
                  <a:cubicBezTo>
                    <a:pt x="8873" y="100"/>
                    <a:pt x="8833" y="80"/>
                    <a:pt x="8753" y="80"/>
                  </a:cubicBezTo>
                  <a:cubicBezTo>
                    <a:pt x="8654" y="80"/>
                    <a:pt x="8534" y="40"/>
                    <a:pt x="8435" y="40"/>
                  </a:cubicBezTo>
                  <a:cubicBezTo>
                    <a:pt x="8355" y="40"/>
                    <a:pt x="8316" y="40"/>
                    <a:pt x="8236" y="20"/>
                  </a:cubicBezTo>
                  <a:cubicBezTo>
                    <a:pt x="8117" y="20"/>
                    <a:pt x="8017" y="0"/>
                    <a:pt x="7878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/>
          <p:nvPr/>
        </p:nvSpPr>
        <p:spPr>
          <a:xfrm>
            <a:off x="2591400" y="2279850"/>
            <a:ext cx="3961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¡Empecemos!</a:t>
            </a:r>
            <a:endParaRPr sz="48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3" name="Google Shape;463;p71"/>
          <p:cNvSpPr/>
          <p:nvPr/>
        </p:nvSpPr>
        <p:spPr>
          <a:xfrm>
            <a:off x="4026900" y="3165625"/>
            <a:ext cx="1090200" cy="2988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¡Click!</a:t>
            </a:r>
            <a:endParaRPr sz="12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64" name="Google Shape;464;p71"/>
          <p:cNvGrpSpPr/>
          <p:nvPr/>
        </p:nvGrpSpPr>
        <p:grpSpPr>
          <a:xfrm>
            <a:off x="4868988" y="3374287"/>
            <a:ext cx="123036" cy="143780"/>
            <a:chOff x="2008725" y="762425"/>
            <a:chExt cx="3566250" cy="4167550"/>
          </a:xfrm>
        </p:grpSpPr>
        <p:sp>
          <p:nvSpPr>
            <p:cNvPr id="465" name="Google Shape;465;p71"/>
            <p:cNvSpPr/>
            <p:nvPr/>
          </p:nvSpPr>
          <p:spPr>
            <a:xfrm>
              <a:off x="2008725" y="762425"/>
              <a:ext cx="3566250" cy="4167550"/>
            </a:xfrm>
            <a:custGeom>
              <a:rect b="b" l="l" r="r" t="t"/>
              <a:pathLst>
                <a:path extrusionOk="0" h="166702" w="142650">
                  <a:moveTo>
                    <a:pt x="58989" y="11383"/>
                  </a:moveTo>
                  <a:cubicBezTo>
                    <a:pt x="61989" y="11383"/>
                    <a:pt x="64442" y="13884"/>
                    <a:pt x="64442" y="16956"/>
                  </a:cubicBezTo>
                  <a:lnTo>
                    <a:pt x="64442" y="70110"/>
                  </a:lnTo>
                  <a:cubicBezTo>
                    <a:pt x="64442" y="73253"/>
                    <a:pt x="66990" y="75801"/>
                    <a:pt x="70134" y="75801"/>
                  </a:cubicBezTo>
                  <a:cubicBezTo>
                    <a:pt x="73277" y="75801"/>
                    <a:pt x="75826" y="73253"/>
                    <a:pt x="75826" y="70110"/>
                  </a:cubicBezTo>
                  <a:lnTo>
                    <a:pt x="75826" y="51654"/>
                  </a:lnTo>
                  <a:cubicBezTo>
                    <a:pt x="75826" y="48581"/>
                    <a:pt x="78255" y="46081"/>
                    <a:pt x="81255" y="46081"/>
                  </a:cubicBezTo>
                  <a:cubicBezTo>
                    <a:pt x="84280" y="46081"/>
                    <a:pt x="86709" y="48581"/>
                    <a:pt x="86709" y="51654"/>
                  </a:cubicBezTo>
                  <a:lnTo>
                    <a:pt x="86709" y="77540"/>
                  </a:lnTo>
                  <a:cubicBezTo>
                    <a:pt x="86709" y="80683"/>
                    <a:pt x="89257" y="83231"/>
                    <a:pt x="92400" y="83231"/>
                  </a:cubicBezTo>
                  <a:cubicBezTo>
                    <a:pt x="95544" y="83231"/>
                    <a:pt x="98092" y="80683"/>
                    <a:pt x="98092" y="77540"/>
                  </a:cubicBezTo>
                  <a:lnTo>
                    <a:pt x="98092" y="59084"/>
                  </a:lnTo>
                  <a:cubicBezTo>
                    <a:pt x="98092" y="56012"/>
                    <a:pt x="100545" y="53511"/>
                    <a:pt x="103546" y="53511"/>
                  </a:cubicBezTo>
                  <a:cubicBezTo>
                    <a:pt x="106546" y="53511"/>
                    <a:pt x="108999" y="56012"/>
                    <a:pt x="108999" y="59084"/>
                  </a:cubicBezTo>
                  <a:lnTo>
                    <a:pt x="108999" y="84970"/>
                  </a:lnTo>
                  <a:cubicBezTo>
                    <a:pt x="108999" y="88113"/>
                    <a:pt x="111547" y="90662"/>
                    <a:pt x="114691" y="90662"/>
                  </a:cubicBezTo>
                  <a:cubicBezTo>
                    <a:pt x="117834" y="90662"/>
                    <a:pt x="120383" y="88113"/>
                    <a:pt x="120383" y="84970"/>
                  </a:cubicBezTo>
                  <a:lnTo>
                    <a:pt x="120383" y="68395"/>
                  </a:lnTo>
                  <a:cubicBezTo>
                    <a:pt x="120383" y="65323"/>
                    <a:pt x="122812" y="62846"/>
                    <a:pt x="125812" y="62846"/>
                  </a:cubicBezTo>
                  <a:cubicBezTo>
                    <a:pt x="128837" y="62846"/>
                    <a:pt x="131266" y="65323"/>
                    <a:pt x="131266" y="68395"/>
                  </a:cubicBezTo>
                  <a:lnTo>
                    <a:pt x="131266" y="107260"/>
                  </a:lnTo>
                  <a:cubicBezTo>
                    <a:pt x="131266" y="116762"/>
                    <a:pt x="123955" y="142291"/>
                    <a:pt x="119930" y="155318"/>
                  </a:cubicBezTo>
                  <a:lnTo>
                    <a:pt x="55702" y="155318"/>
                  </a:lnTo>
                  <a:cubicBezTo>
                    <a:pt x="53345" y="150412"/>
                    <a:pt x="48915" y="141291"/>
                    <a:pt x="46748" y="137576"/>
                  </a:cubicBezTo>
                  <a:cubicBezTo>
                    <a:pt x="43438" y="131861"/>
                    <a:pt x="39056" y="125169"/>
                    <a:pt x="34388" y="118072"/>
                  </a:cubicBezTo>
                  <a:cubicBezTo>
                    <a:pt x="28244" y="108689"/>
                    <a:pt x="21267" y="98068"/>
                    <a:pt x="14932" y="86923"/>
                  </a:cubicBezTo>
                  <a:cubicBezTo>
                    <a:pt x="13289" y="84017"/>
                    <a:pt x="11765" y="80088"/>
                    <a:pt x="13932" y="77921"/>
                  </a:cubicBezTo>
                  <a:cubicBezTo>
                    <a:pt x="14956" y="76921"/>
                    <a:pt x="16313" y="76397"/>
                    <a:pt x="17790" y="76373"/>
                  </a:cubicBezTo>
                  <a:cubicBezTo>
                    <a:pt x="19219" y="76373"/>
                    <a:pt x="20552" y="76921"/>
                    <a:pt x="21600" y="77897"/>
                  </a:cubicBezTo>
                  <a:lnTo>
                    <a:pt x="43557" y="103021"/>
                  </a:lnTo>
                  <a:cubicBezTo>
                    <a:pt x="44664" y="104280"/>
                    <a:pt x="46233" y="104959"/>
                    <a:pt x="47837" y="104959"/>
                  </a:cubicBezTo>
                  <a:cubicBezTo>
                    <a:pt x="48510" y="104959"/>
                    <a:pt x="49190" y="104839"/>
                    <a:pt x="49844" y="104593"/>
                  </a:cubicBezTo>
                  <a:cubicBezTo>
                    <a:pt x="52059" y="103760"/>
                    <a:pt x="53535" y="101640"/>
                    <a:pt x="53535" y="99259"/>
                  </a:cubicBezTo>
                  <a:lnTo>
                    <a:pt x="53535" y="16956"/>
                  </a:lnTo>
                  <a:cubicBezTo>
                    <a:pt x="53535" y="13884"/>
                    <a:pt x="55988" y="11383"/>
                    <a:pt x="58989" y="11383"/>
                  </a:cubicBezTo>
                  <a:close/>
                  <a:moveTo>
                    <a:pt x="58989" y="0"/>
                  </a:moveTo>
                  <a:cubicBezTo>
                    <a:pt x="49701" y="0"/>
                    <a:pt x="42152" y="7597"/>
                    <a:pt x="42152" y="16956"/>
                  </a:cubicBezTo>
                  <a:lnTo>
                    <a:pt x="42152" y="84113"/>
                  </a:lnTo>
                  <a:lnTo>
                    <a:pt x="30030" y="70229"/>
                  </a:lnTo>
                  <a:cubicBezTo>
                    <a:pt x="29935" y="70134"/>
                    <a:pt x="29864" y="70038"/>
                    <a:pt x="29768" y="69967"/>
                  </a:cubicBezTo>
                  <a:cubicBezTo>
                    <a:pt x="26577" y="66776"/>
                    <a:pt x="22338" y="65013"/>
                    <a:pt x="17837" y="64990"/>
                  </a:cubicBezTo>
                  <a:lnTo>
                    <a:pt x="17742" y="64990"/>
                  </a:lnTo>
                  <a:cubicBezTo>
                    <a:pt x="13241" y="64990"/>
                    <a:pt x="9026" y="66728"/>
                    <a:pt x="5882" y="69872"/>
                  </a:cubicBezTo>
                  <a:cubicBezTo>
                    <a:pt x="310" y="75444"/>
                    <a:pt x="0" y="83708"/>
                    <a:pt x="5025" y="92567"/>
                  </a:cubicBezTo>
                  <a:cubicBezTo>
                    <a:pt x="11550" y="103998"/>
                    <a:pt x="18623" y="114786"/>
                    <a:pt x="24886" y="124311"/>
                  </a:cubicBezTo>
                  <a:cubicBezTo>
                    <a:pt x="29435" y="131265"/>
                    <a:pt x="33745" y="137838"/>
                    <a:pt x="36913" y="143291"/>
                  </a:cubicBezTo>
                  <a:cubicBezTo>
                    <a:pt x="39651" y="148007"/>
                    <a:pt x="46891" y="163296"/>
                    <a:pt x="46962" y="163438"/>
                  </a:cubicBezTo>
                  <a:cubicBezTo>
                    <a:pt x="47915" y="165439"/>
                    <a:pt x="49915" y="166701"/>
                    <a:pt x="52106" y="166701"/>
                  </a:cubicBezTo>
                  <a:lnTo>
                    <a:pt x="124121" y="166701"/>
                  </a:lnTo>
                  <a:cubicBezTo>
                    <a:pt x="126598" y="166701"/>
                    <a:pt x="128765" y="165105"/>
                    <a:pt x="129527" y="162748"/>
                  </a:cubicBezTo>
                  <a:cubicBezTo>
                    <a:pt x="130885" y="158580"/>
                    <a:pt x="142649" y="121549"/>
                    <a:pt x="142649" y="107260"/>
                  </a:cubicBezTo>
                  <a:lnTo>
                    <a:pt x="142649" y="68395"/>
                  </a:lnTo>
                  <a:cubicBezTo>
                    <a:pt x="142649" y="59060"/>
                    <a:pt x="135100" y="51439"/>
                    <a:pt x="125812" y="51439"/>
                  </a:cubicBezTo>
                  <a:cubicBezTo>
                    <a:pt x="123455" y="51439"/>
                    <a:pt x="121216" y="51939"/>
                    <a:pt x="119192" y="52820"/>
                  </a:cubicBezTo>
                  <a:cubicBezTo>
                    <a:pt x="116715" y="46557"/>
                    <a:pt x="110642" y="42128"/>
                    <a:pt x="103546" y="42128"/>
                  </a:cubicBezTo>
                  <a:cubicBezTo>
                    <a:pt x="100902" y="42128"/>
                    <a:pt x="98426" y="42747"/>
                    <a:pt x="96187" y="43819"/>
                  </a:cubicBezTo>
                  <a:cubicBezTo>
                    <a:pt x="93377" y="38413"/>
                    <a:pt x="87757" y="34698"/>
                    <a:pt x="81255" y="34698"/>
                  </a:cubicBezTo>
                  <a:cubicBezTo>
                    <a:pt x="79350" y="34698"/>
                    <a:pt x="77540" y="35031"/>
                    <a:pt x="75826" y="35603"/>
                  </a:cubicBezTo>
                  <a:lnTo>
                    <a:pt x="75826" y="16956"/>
                  </a:lnTo>
                  <a:cubicBezTo>
                    <a:pt x="75826" y="7597"/>
                    <a:pt x="68276" y="0"/>
                    <a:pt x="589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1"/>
            <p:cNvSpPr/>
            <p:nvPr/>
          </p:nvSpPr>
          <p:spPr>
            <a:xfrm>
              <a:off x="2302825" y="1047000"/>
              <a:ext cx="2987550" cy="3598375"/>
            </a:xfrm>
            <a:custGeom>
              <a:rect b="b" l="l" r="r" t="t"/>
              <a:pathLst>
                <a:path extrusionOk="0" h="143935" w="119502">
                  <a:moveTo>
                    <a:pt x="47225" y="0"/>
                  </a:moveTo>
                  <a:cubicBezTo>
                    <a:pt x="44224" y="0"/>
                    <a:pt x="41771" y="2501"/>
                    <a:pt x="41771" y="5573"/>
                  </a:cubicBezTo>
                  <a:lnTo>
                    <a:pt x="41771" y="87876"/>
                  </a:lnTo>
                  <a:cubicBezTo>
                    <a:pt x="41771" y="90257"/>
                    <a:pt x="40295" y="92377"/>
                    <a:pt x="38080" y="93210"/>
                  </a:cubicBezTo>
                  <a:cubicBezTo>
                    <a:pt x="37426" y="93456"/>
                    <a:pt x="36746" y="93576"/>
                    <a:pt x="36073" y="93576"/>
                  </a:cubicBezTo>
                  <a:cubicBezTo>
                    <a:pt x="34469" y="93576"/>
                    <a:pt x="32900" y="92897"/>
                    <a:pt x="31793" y="91638"/>
                  </a:cubicBezTo>
                  <a:lnTo>
                    <a:pt x="9836" y="66514"/>
                  </a:lnTo>
                  <a:cubicBezTo>
                    <a:pt x="8788" y="65538"/>
                    <a:pt x="7455" y="64990"/>
                    <a:pt x="6026" y="64990"/>
                  </a:cubicBezTo>
                  <a:cubicBezTo>
                    <a:pt x="4549" y="65014"/>
                    <a:pt x="3192" y="65538"/>
                    <a:pt x="2168" y="66538"/>
                  </a:cubicBezTo>
                  <a:cubicBezTo>
                    <a:pt x="1" y="68705"/>
                    <a:pt x="1525" y="72634"/>
                    <a:pt x="3168" y="75540"/>
                  </a:cubicBezTo>
                  <a:cubicBezTo>
                    <a:pt x="9503" y="86685"/>
                    <a:pt x="16480" y="97306"/>
                    <a:pt x="22624" y="106689"/>
                  </a:cubicBezTo>
                  <a:cubicBezTo>
                    <a:pt x="27292" y="113786"/>
                    <a:pt x="31674" y="120478"/>
                    <a:pt x="34984" y="126193"/>
                  </a:cubicBezTo>
                  <a:cubicBezTo>
                    <a:pt x="37151" y="129908"/>
                    <a:pt x="41581" y="139029"/>
                    <a:pt x="43938" y="143935"/>
                  </a:cubicBezTo>
                  <a:lnTo>
                    <a:pt x="108166" y="143935"/>
                  </a:lnTo>
                  <a:cubicBezTo>
                    <a:pt x="112191" y="130908"/>
                    <a:pt x="119502" y="105379"/>
                    <a:pt x="119502" y="95877"/>
                  </a:cubicBezTo>
                  <a:lnTo>
                    <a:pt x="119502" y="57012"/>
                  </a:lnTo>
                  <a:cubicBezTo>
                    <a:pt x="119502" y="53940"/>
                    <a:pt x="117073" y="51463"/>
                    <a:pt x="114048" y="51463"/>
                  </a:cubicBezTo>
                  <a:cubicBezTo>
                    <a:pt x="111048" y="51463"/>
                    <a:pt x="108619" y="53940"/>
                    <a:pt x="108619" y="57012"/>
                  </a:cubicBezTo>
                  <a:lnTo>
                    <a:pt x="108619" y="73587"/>
                  </a:lnTo>
                  <a:cubicBezTo>
                    <a:pt x="108619" y="76730"/>
                    <a:pt x="106070" y="79279"/>
                    <a:pt x="102927" y="79279"/>
                  </a:cubicBezTo>
                  <a:cubicBezTo>
                    <a:pt x="99783" y="79279"/>
                    <a:pt x="97235" y="76730"/>
                    <a:pt x="97235" y="73587"/>
                  </a:cubicBezTo>
                  <a:lnTo>
                    <a:pt x="97235" y="47701"/>
                  </a:lnTo>
                  <a:cubicBezTo>
                    <a:pt x="97235" y="44629"/>
                    <a:pt x="94782" y="42128"/>
                    <a:pt x="91782" y="42128"/>
                  </a:cubicBezTo>
                  <a:cubicBezTo>
                    <a:pt x="88781" y="42128"/>
                    <a:pt x="86328" y="44629"/>
                    <a:pt x="86328" y="47701"/>
                  </a:cubicBezTo>
                  <a:lnTo>
                    <a:pt x="86328" y="66157"/>
                  </a:lnTo>
                  <a:cubicBezTo>
                    <a:pt x="86328" y="69300"/>
                    <a:pt x="83780" y="71848"/>
                    <a:pt x="80636" y="71848"/>
                  </a:cubicBezTo>
                  <a:cubicBezTo>
                    <a:pt x="77493" y="71848"/>
                    <a:pt x="74945" y="69300"/>
                    <a:pt x="74945" y="66157"/>
                  </a:cubicBezTo>
                  <a:lnTo>
                    <a:pt x="74945" y="40271"/>
                  </a:lnTo>
                  <a:cubicBezTo>
                    <a:pt x="74945" y="37198"/>
                    <a:pt x="72516" y="34698"/>
                    <a:pt x="69491" y="34698"/>
                  </a:cubicBezTo>
                  <a:cubicBezTo>
                    <a:pt x="66491" y="34698"/>
                    <a:pt x="64062" y="37198"/>
                    <a:pt x="64062" y="40271"/>
                  </a:cubicBezTo>
                  <a:lnTo>
                    <a:pt x="64062" y="58727"/>
                  </a:lnTo>
                  <a:cubicBezTo>
                    <a:pt x="64062" y="61870"/>
                    <a:pt x="61513" y="64418"/>
                    <a:pt x="58370" y="64418"/>
                  </a:cubicBezTo>
                  <a:cubicBezTo>
                    <a:pt x="55226" y="64418"/>
                    <a:pt x="52678" y="61870"/>
                    <a:pt x="52678" y="58727"/>
                  </a:cubicBezTo>
                  <a:lnTo>
                    <a:pt x="52678" y="5573"/>
                  </a:lnTo>
                  <a:cubicBezTo>
                    <a:pt x="52678" y="2501"/>
                    <a:pt x="50225" y="0"/>
                    <a:pt x="47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2"/>
          <p:cNvSpPr/>
          <p:nvPr/>
        </p:nvSpPr>
        <p:spPr>
          <a:xfrm>
            <a:off x="4135400" y="989999"/>
            <a:ext cx="944700" cy="944700"/>
          </a:xfrm>
          <a:prstGeom prst="roundRect">
            <a:avLst>
              <a:gd fmla="val 636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72"/>
          <p:cNvSpPr txBox="1"/>
          <p:nvPr/>
        </p:nvSpPr>
        <p:spPr>
          <a:xfrm>
            <a:off x="465950" y="2096388"/>
            <a:ext cx="82836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¿Cómo activar</a:t>
            </a:r>
            <a:b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 verificación de</a:t>
            </a:r>
            <a:b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s" sz="4800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dos pasos 2FA?</a:t>
            </a:r>
            <a:endParaRPr sz="4800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73" name="Google Shape;473;p72"/>
          <p:cNvPicPr preferRelativeResize="0"/>
          <p:nvPr/>
        </p:nvPicPr>
        <p:blipFill rotWithShape="1">
          <a:blip r:embed="rId3">
            <a:alphaModFix/>
          </a:blip>
          <a:srcRect b="1276" l="0" r="0" t="1286"/>
          <a:stretch/>
        </p:blipFill>
        <p:spPr>
          <a:xfrm>
            <a:off x="4303638" y="1166013"/>
            <a:ext cx="608225" cy="5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3"/>
          <p:cNvSpPr/>
          <p:nvPr/>
        </p:nvSpPr>
        <p:spPr>
          <a:xfrm>
            <a:off x="4132750" y="0"/>
            <a:ext cx="5011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/>
          </a:p>
        </p:txBody>
      </p:sp>
      <p:sp>
        <p:nvSpPr>
          <p:cNvPr id="479" name="Google Shape;479;p73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0" name="Google Shape;480;p73"/>
          <p:cNvSpPr txBox="1"/>
          <p:nvPr/>
        </p:nvSpPr>
        <p:spPr>
          <a:xfrm>
            <a:off x="465950" y="1139450"/>
            <a:ext cx="5796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Realiza el 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siguiente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proceso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1" name="Google Shape;481;p73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482" name="Google Shape;482;p73"/>
          <p:cNvCxnSpPr>
            <a:stCxn id="479" idx="3"/>
          </p:cNvCxnSpPr>
          <p:nvPr/>
        </p:nvCxnSpPr>
        <p:spPr>
          <a:xfrm>
            <a:off x="1779325" y="332625"/>
            <a:ext cx="199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3" name="Google Shape;483;p73"/>
          <p:cNvPicPr preferRelativeResize="0"/>
          <p:nvPr/>
        </p:nvPicPr>
        <p:blipFill rotWithShape="1">
          <a:blip r:embed="rId3">
            <a:alphaModFix/>
          </a:blip>
          <a:srcRect b="21676" l="36234" r="36234" t="24973"/>
          <a:stretch/>
        </p:blipFill>
        <p:spPr>
          <a:xfrm>
            <a:off x="3695263" y="1995525"/>
            <a:ext cx="2045700" cy="2563200"/>
          </a:xfrm>
          <a:prstGeom prst="roundRect">
            <a:avLst>
              <a:gd fmla="val 1530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4" name="Google Shape;484;p73"/>
          <p:cNvPicPr preferRelativeResize="0"/>
          <p:nvPr/>
        </p:nvPicPr>
        <p:blipFill rotWithShape="1">
          <a:blip r:embed="rId4">
            <a:alphaModFix/>
          </a:blip>
          <a:srcRect b="28230" l="37118" r="37667" t="22903"/>
          <a:stretch/>
        </p:blipFill>
        <p:spPr>
          <a:xfrm>
            <a:off x="6193142" y="1995525"/>
            <a:ext cx="2045700" cy="2563200"/>
          </a:xfrm>
          <a:prstGeom prst="roundRect">
            <a:avLst>
              <a:gd fmla="val 1685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73"/>
          <p:cNvSpPr txBox="1"/>
          <p:nvPr/>
        </p:nvSpPr>
        <p:spPr>
          <a:xfrm>
            <a:off x="465951" y="2995775"/>
            <a:ext cx="2730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Abre el navegador Google Chrome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 ingresa con email MELI y password.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6" name="Google Shape;486;p73"/>
          <p:cNvSpPr txBox="1"/>
          <p:nvPr/>
        </p:nvSpPr>
        <p:spPr>
          <a:xfrm>
            <a:off x="465953" y="3559825"/>
            <a:ext cx="2730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Das click en Activar, para evitar perder</a:t>
            </a:r>
            <a:b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el acceso a tu cuenta.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7" name="Google Shape;487;p73"/>
          <p:cNvCxnSpPr/>
          <p:nvPr/>
        </p:nvCxnSpPr>
        <p:spPr>
          <a:xfrm>
            <a:off x="478600" y="3404725"/>
            <a:ext cx="276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8" name="Google Shape;488;p73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489" name="Google Shape;489;p73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0" name="Google Shape;490;p73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491" name="Google Shape;491;p73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73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73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73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73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73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73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73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73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73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73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73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73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4" name="Google Shape;504;p73"/>
          <p:cNvSpPr/>
          <p:nvPr/>
        </p:nvSpPr>
        <p:spPr>
          <a:xfrm>
            <a:off x="5596968" y="191522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5" name="Google Shape;505;p73"/>
          <p:cNvSpPr/>
          <p:nvPr/>
        </p:nvSpPr>
        <p:spPr>
          <a:xfrm>
            <a:off x="8116450" y="188367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73"/>
          <p:cNvSpPr txBox="1"/>
          <p:nvPr/>
        </p:nvSpPr>
        <p:spPr>
          <a:xfrm>
            <a:off x="0" y="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s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/>
          </a:p>
        </p:txBody>
      </p:sp>
      <p:sp>
        <p:nvSpPr>
          <p:cNvPr id="507" name="Google Shape;507;p73"/>
          <p:cNvSpPr txBox="1"/>
          <p:nvPr/>
        </p:nvSpPr>
        <p:spPr>
          <a:xfrm>
            <a:off x="152400" y="1524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s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/>
          </a:p>
        </p:txBody>
      </p:sp>
      <p:sp>
        <p:nvSpPr>
          <p:cNvPr id="508" name="Google Shape;508;p73"/>
          <p:cNvSpPr/>
          <p:nvPr/>
        </p:nvSpPr>
        <p:spPr>
          <a:xfrm>
            <a:off x="4833250" y="523550"/>
            <a:ext cx="3024900" cy="1108200"/>
          </a:xfrm>
          <a:prstGeom prst="roundRect">
            <a:avLst>
              <a:gd fmla="val 16667" name="adj"/>
            </a:avLst>
          </a:prstGeom>
          <a:solidFill>
            <a:srgbClr val="FFE40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3"/>
          <p:cNvSpPr txBox="1"/>
          <p:nvPr/>
        </p:nvSpPr>
        <p:spPr>
          <a:xfrm>
            <a:off x="4957800" y="523550"/>
            <a:ext cx="284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NOTA:</a:t>
            </a:r>
            <a:r>
              <a:rPr lang="es" sz="1500">
                <a:solidFill>
                  <a:schemeClr val="dk1"/>
                </a:solidFill>
              </a:rPr>
              <a:t> Es de gran importancia que </a:t>
            </a:r>
            <a:r>
              <a:rPr b="1" lang="es" sz="1500">
                <a:solidFill>
                  <a:schemeClr val="dk1"/>
                </a:solidFill>
              </a:rPr>
              <a:t>no</a:t>
            </a:r>
            <a:r>
              <a:rPr lang="es" sz="1500">
                <a:solidFill>
                  <a:schemeClr val="dk1"/>
                </a:solidFill>
              </a:rPr>
              <a:t> omitas este paso para que no te quedes sin acceso a tu cuenta de mail laboral</a:t>
            </a:r>
            <a:r>
              <a:rPr lang="es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4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74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516" name="Google Shape;516;p74"/>
          <p:cNvCxnSpPr>
            <a:stCxn id="514" idx="3"/>
          </p:cNvCxnSpPr>
          <p:nvPr/>
        </p:nvCxnSpPr>
        <p:spPr>
          <a:xfrm>
            <a:off x="1779325" y="332625"/>
            <a:ext cx="199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74"/>
          <p:cNvSpPr txBox="1"/>
          <p:nvPr/>
        </p:nvSpPr>
        <p:spPr>
          <a:xfrm>
            <a:off x="465950" y="2995775"/>
            <a:ext cx="23184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3.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Das click en activar la verificación en dos pasos.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74"/>
          <p:cNvSpPr txBox="1"/>
          <p:nvPr/>
        </p:nvSpPr>
        <p:spPr>
          <a:xfrm>
            <a:off x="465952" y="3559825"/>
            <a:ext cx="23184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4.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Luego, en aceptar para añadir un segundo paso.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9" name="Google Shape;519;p74"/>
          <p:cNvCxnSpPr/>
          <p:nvPr/>
        </p:nvCxnSpPr>
        <p:spPr>
          <a:xfrm>
            <a:off x="478600" y="3404725"/>
            <a:ext cx="276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74"/>
          <p:cNvSpPr/>
          <p:nvPr/>
        </p:nvSpPr>
        <p:spPr>
          <a:xfrm>
            <a:off x="4132750" y="0"/>
            <a:ext cx="5011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4"/>
          <p:cNvSpPr txBox="1"/>
          <p:nvPr/>
        </p:nvSpPr>
        <p:spPr>
          <a:xfrm>
            <a:off x="465950" y="1139450"/>
            <a:ext cx="37194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Continua con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el proceso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22" name="Google Shape;522;p74"/>
          <p:cNvPicPr preferRelativeResize="0"/>
          <p:nvPr/>
        </p:nvPicPr>
        <p:blipFill rotWithShape="1">
          <a:blip r:embed="rId3">
            <a:alphaModFix/>
          </a:blip>
          <a:srcRect b="40083" l="26373" r="48690" t="13339"/>
          <a:stretch/>
        </p:blipFill>
        <p:spPr>
          <a:xfrm>
            <a:off x="3706150" y="1455775"/>
            <a:ext cx="2122200" cy="2563200"/>
          </a:xfrm>
          <a:prstGeom prst="roundRect">
            <a:avLst>
              <a:gd fmla="val 1672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3" name="Google Shape;523;p74"/>
          <p:cNvPicPr preferRelativeResize="0"/>
          <p:nvPr/>
        </p:nvPicPr>
        <p:blipFill rotWithShape="1">
          <a:blip r:embed="rId4">
            <a:alphaModFix/>
          </a:blip>
          <a:srcRect b="25800" l="35661" r="35661" t="29414"/>
          <a:stretch/>
        </p:blipFill>
        <p:spPr>
          <a:xfrm>
            <a:off x="6060098" y="1455775"/>
            <a:ext cx="2538900" cy="2563200"/>
          </a:xfrm>
          <a:prstGeom prst="roundRect">
            <a:avLst>
              <a:gd fmla="val 876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74"/>
          <p:cNvSpPr/>
          <p:nvPr/>
        </p:nvSpPr>
        <p:spPr>
          <a:xfrm>
            <a:off x="5606043" y="114242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5" name="Google Shape;525;p74"/>
          <p:cNvSpPr/>
          <p:nvPr/>
        </p:nvSpPr>
        <p:spPr>
          <a:xfrm>
            <a:off x="8376700" y="114242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26" name="Google Shape;526;p74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527" name="Google Shape;527;p74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8" name="Google Shape;528;p74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529" name="Google Shape;529;p74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74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74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74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74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74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74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74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74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74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74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74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74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5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75"/>
          <p:cNvPicPr preferRelativeResize="0"/>
          <p:nvPr/>
        </p:nvPicPr>
        <p:blipFill rotWithShape="1">
          <a:blip r:embed="rId3">
            <a:alphaModFix/>
          </a:blip>
          <a:srcRect b="11002" l="28300" r="28525" t="74838"/>
          <a:stretch/>
        </p:blipFill>
        <p:spPr>
          <a:xfrm>
            <a:off x="3706250" y="1533200"/>
            <a:ext cx="5043300" cy="1069500"/>
          </a:xfrm>
          <a:prstGeom prst="roundRect">
            <a:avLst>
              <a:gd fmla="val 1738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8" name="Google Shape;548;p75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9" name="Google Shape;549;p75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550" name="Google Shape;550;p75"/>
          <p:cNvCxnSpPr>
            <a:stCxn id="548" idx="3"/>
          </p:cNvCxnSpPr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75"/>
          <p:cNvSpPr txBox="1"/>
          <p:nvPr/>
        </p:nvSpPr>
        <p:spPr>
          <a:xfrm>
            <a:off x="465950" y="2995775"/>
            <a:ext cx="2887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Debes seleccionar la opción de authenticator, para añadir un segundo paso.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2" name="Google Shape;552;p75"/>
          <p:cNvSpPr txBox="1"/>
          <p:nvPr/>
        </p:nvSpPr>
        <p:spPr>
          <a:xfrm>
            <a:off x="465950" y="1139450"/>
            <a:ext cx="3240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Para este paso</a:t>
            </a:r>
            <a:br>
              <a:rPr lang="es" sz="24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s" sz="24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ya debes tener la</a:t>
            </a:r>
            <a:br>
              <a:rPr lang="es" sz="24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s" sz="24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app de OKTA en tu dispositivo móvil</a:t>
            </a:r>
            <a:endParaRPr sz="24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53" name="Google Shape;553;p75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554" name="Google Shape;554;p75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5" name="Google Shape;555;p75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556" name="Google Shape;556;p75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75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75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75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75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75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75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75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75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75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75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75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75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/>
          <p:nvPr/>
        </p:nvSpPr>
        <p:spPr>
          <a:xfrm>
            <a:off x="4904200" y="0"/>
            <a:ext cx="4239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76"/>
          <p:cNvPicPr preferRelativeResize="0"/>
          <p:nvPr/>
        </p:nvPicPr>
        <p:blipFill rotWithShape="1">
          <a:blip r:embed="rId3">
            <a:alphaModFix/>
          </a:blip>
          <a:srcRect b="53131" l="26623" r="48850" t="13717"/>
          <a:stretch/>
        </p:blipFill>
        <p:spPr>
          <a:xfrm>
            <a:off x="6544990" y="629425"/>
            <a:ext cx="2185800" cy="1909800"/>
          </a:xfrm>
          <a:prstGeom prst="roundRect">
            <a:avLst>
              <a:gd fmla="val 1656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5" name="Google Shape;575;p76"/>
          <p:cNvPicPr preferRelativeResize="0"/>
          <p:nvPr/>
        </p:nvPicPr>
        <p:blipFill rotWithShape="1">
          <a:blip r:embed="rId4">
            <a:alphaModFix/>
          </a:blip>
          <a:srcRect b="43520" l="35709" r="42471" t="31652"/>
          <a:stretch/>
        </p:blipFill>
        <p:spPr>
          <a:xfrm>
            <a:off x="6544990" y="2713600"/>
            <a:ext cx="2185800" cy="1607400"/>
          </a:xfrm>
          <a:prstGeom prst="roundRect">
            <a:avLst>
              <a:gd fmla="val 1221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6" name="Google Shape;576;p76"/>
          <p:cNvSpPr/>
          <p:nvPr/>
        </p:nvSpPr>
        <p:spPr>
          <a:xfrm>
            <a:off x="438325" y="212775"/>
            <a:ext cx="1341000" cy="23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 N T E R N A  L   S Y  S T E M S</a:t>
            </a:r>
            <a:endParaRPr i="0" sz="7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76"/>
          <p:cNvSpPr/>
          <p:nvPr/>
        </p:nvSpPr>
        <p:spPr>
          <a:xfrm>
            <a:off x="478600" y="698650"/>
            <a:ext cx="922500" cy="222300"/>
          </a:xfrm>
          <a:prstGeom prst="roundRect">
            <a:avLst>
              <a:gd fmla="val 50000" name="adj"/>
            </a:avLst>
          </a:prstGeom>
          <a:solidFill>
            <a:srgbClr val="FFE4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2FA Google</a:t>
            </a:r>
            <a:endParaRPr sz="13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78" name="Google Shape;578;p76"/>
          <p:cNvSpPr txBox="1"/>
          <p:nvPr/>
        </p:nvSpPr>
        <p:spPr>
          <a:xfrm>
            <a:off x="465950" y="2033124"/>
            <a:ext cx="32619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Dentro de la aplicaci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ón de OKTA, vas a realizar los siguientes pasos.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Agrega una nueva cuenta.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483F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Haz clic en "Organización".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483F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Omite la configuración desde otro dispositivo.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483F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3483FA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es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Escanea el código QR que aparece en tu computadora.</a:t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9" name="Google Shape;579;p76"/>
          <p:cNvSpPr txBox="1"/>
          <p:nvPr/>
        </p:nvSpPr>
        <p:spPr>
          <a:xfrm>
            <a:off x="465950" y="1139450"/>
            <a:ext cx="37194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Aplicación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2B2B2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Okta</a:t>
            </a:r>
            <a:endParaRPr sz="3600">
              <a:solidFill>
                <a:srgbClr val="2B2B2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80" name="Google Shape;580;p76" title="okta.gif"/>
          <p:cNvPicPr preferRelativeResize="0"/>
          <p:nvPr/>
        </p:nvPicPr>
        <p:blipFill rotWithShape="1">
          <a:blip r:embed="rId5">
            <a:alphaModFix/>
          </a:blip>
          <a:srcRect b="0" l="36653" r="36656" t="0"/>
          <a:stretch/>
        </p:blipFill>
        <p:spPr>
          <a:xfrm>
            <a:off x="4034376" y="1404476"/>
            <a:ext cx="1767368" cy="3724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p76"/>
          <p:cNvGrpSpPr/>
          <p:nvPr/>
        </p:nvGrpSpPr>
        <p:grpSpPr>
          <a:xfrm>
            <a:off x="4007829" y="1103681"/>
            <a:ext cx="1793915" cy="995725"/>
            <a:chOff x="604675" y="1278925"/>
            <a:chExt cx="1577900" cy="875825"/>
          </a:xfrm>
        </p:grpSpPr>
        <p:sp>
          <p:nvSpPr>
            <p:cNvPr id="582" name="Google Shape;582;p76"/>
            <p:cNvSpPr/>
            <p:nvPr/>
          </p:nvSpPr>
          <p:spPr>
            <a:xfrm>
              <a:off x="631275" y="1278925"/>
              <a:ext cx="1551300" cy="261600"/>
            </a:xfrm>
            <a:prstGeom prst="round2SameRect">
              <a:avLst>
                <a:gd fmla="val 42049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3" name="Google Shape;583;p76"/>
            <p:cNvGrpSpPr/>
            <p:nvPr/>
          </p:nvGrpSpPr>
          <p:grpSpPr>
            <a:xfrm>
              <a:off x="1210931" y="1400671"/>
              <a:ext cx="391988" cy="31500"/>
              <a:chOff x="4081925" y="1262921"/>
              <a:chExt cx="391988" cy="31500"/>
            </a:xfrm>
          </p:grpSpPr>
          <p:sp>
            <p:nvSpPr>
              <p:cNvPr id="584" name="Google Shape;584;p76"/>
              <p:cNvSpPr/>
              <p:nvPr/>
            </p:nvSpPr>
            <p:spPr>
              <a:xfrm>
                <a:off x="4191313" y="1265546"/>
                <a:ext cx="282600" cy="25200"/>
              </a:xfrm>
              <a:prstGeom prst="roundRect">
                <a:avLst>
                  <a:gd fmla="val 50000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76"/>
              <p:cNvSpPr/>
              <p:nvPr/>
            </p:nvSpPr>
            <p:spPr>
              <a:xfrm>
                <a:off x="4081925" y="1262921"/>
                <a:ext cx="31500" cy="315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6" name="Google Shape;586;p76"/>
            <p:cNvSpPr/>
            <p:nvPr/>
          </p:nvSpPr>
          <p:spPr>
            <a:xfrm rot="-5400000">
              <a:off x="568675" y="1787250"/>
              <a:ext cx="98700" cy="26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6"/>
            <p:cNvSpPr/>
            <p:nvPr/>
          </p:nvSpPr>
          <p:spPr>
            <a:xfrm rot="-5400000">
              <a:off x="503275" y="2026650"/>
              <a:ext cx="229500" cy="26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76"/>
          <p:cNvGrpSpPr/>
          <p:nvPr/>
        </p:nvGrpSpPr>
        <p:grpSpPr>
          <a:xfrm>
            <a:off x="7879945" y="4662567"/>
            <a:ext cx="869616" cy="222381"/>
            <a:chOff x="7812125" y="4568824"/>
            <a:chExt cx="937794" cy="239790"/>
          </a:xfrm>
        </p:grpSpPr>
        <p:sp>
          <p:nvSpPr>
            <p:cNvPr id="589" name="Google Shape;589;p76"/>
            <p:cNvSpPr/>
            <p:nvPr/>
          </p:nvSpPr>
          <p:spPr>
            <a:xfrm>
              <a:off x="7812125" y="4568824"/>
              <a:ext cx="346242" cy="239790"/>
            </a:xfrm>
            <a:custGeom>
              <a:rect b="b" l="l" r="r" t="t"/>
              <a:pathLst>
                <a:path extrusionOk="0" h="13986" w="20192">
                  <a:moveTo>
                    <a:pt x="10106" y="399"/>
                  </a:moveTo>
                  <a:cubicBezTo>
                    <a:pt x="13070" y="399"/>
                    <a:pt x="15716" y="1234"/>
                    <a:pt x="17487" y="2567"/>
                  </a:cubicBezTo>
                  <a:cubicBezTo>
                    <a:pt x="16611" y="2945"/>
                    <a:pt x="15796" y="3144"/>
                    <a:pt x="15020" y="3144"/>
                  </a:cubicBezTo>
                  <a:cubicBezTo>
                    <a:pt x="14204" y="3144"/>
                    <a:pt x="13409" y="2945"/>
                    <a:pt x="12613" y="2567"/>
                  </a:cubicBezTo>
                  <a:cubicBezTo>
                    <a:pt x="12573" y="2547"/>
                    <a:pt x="11598" y="2109"/>
                    <a:pt x="10544" y="2070"/>
                  </a:cubicBezTo>
                  <a:lnTo>
                    <a:pt x="10484" y="2070"/>
                  </a:lnTo>
                  <a:cubicBezTo>
                    <a:pt x="9271" y="2109"/>
                    <a:pt x="8595" y="2527"/>
                    <a:pt x="8137" y="2905"/>
                  </a:cubicBezTo>
                  <a:cubicBezTo>
                    <a:pt x="7680" y="2905"/>
                    <a:pt x="7321" y="3024"/>
                    <a:pt x="6963" y="3124"/>
                  </a:cubicBezTo>
                  <a:cubicBezTo>
                    <a:pt x="6665" y="3204"/>
                    <a:pt x="6386" y="3263"/>
                    <a:pt x="6148" y="3263"/>
                  </a:cubicBezTo>
                  <a:lnTo>
                    <a:pt x="5829" y="3263"/>
                  </a:lnTo>
                  <a:cubicBezTo>
                    <a:pt x="5531" y="3263"/>
                    <a:pt x="4059" y="2905"/>
                    <a:pt x="2865" y="2448"/>
                  </a:cubicBezTo>
                  <a:cubicBezTo>
                    <a:pt x="4656" y="1194"/>
                    <a:pt x="7242" y="399"/>
                    <a:pt x="10106" y="399"/>
                  </a:cubicBezTo>
                  <a:close/>
                  <a:moveTo>
                    <a:pt x="10544" y="2448"/>
                  </a:moveTo>
                  <a:cubicBezTo>
                    <a:pt x="11439" y="2448"/>
                    <a:pt x="12334" y="2845"/>
                    <a:pt x="12434" y="2905"/>
                  </a:cubicBezTo>
                  <a:cubicBezTo>
                    <a:pt x="13289" y="3303"/>
                    <a:pt x="14125" y="3522"/>
                    <a:pt x="15000" y="3522"/>
                  </a:cubicBezTo>
                  <a:cubicBezTo>
                    <a:pt x="15895" y="3522"/>
                    <a:pt x="16850" y="3303"/>
                    <a:pt x="17805" y="2845"/>
                  </a:cubicBezTo>
                  <a:cubicBezTo>
                    <a:pt x="18859" y="3701"/>
                    <a:pt x="19555" y="4735"/>
                    <a:pt x="19754" y="5869"/>
                  </a:cubicBezTo>
                  <a:cubicBezTo>
                    <a:pt x="17566" y="6366"/>
                    <a:pt x="15915" y="7043"/>
                    <a:pt x="15497" y="7222"/>
                  </a:cubicBezTo>
                  <a:cubicBezTo>
                    <a:pt x="14523" y="6386"/>
                    <a:pt x="12315" y="4477"/>
                    <a:pt x="11718" y="4019"/>
                  </a:cubicBezTo>
                  <a:cubicBezTo>
                    <a:pt x="11380" y="3780"/>
                    <a:pt x="11141" y="3621"/>
                    <a:pt x="10942" y="3581"/>
                  </a:cubicBezTo>
                  <a:cubicBezTo>
                    <a:pt x="10842" y="3542"/>
                    <a:pt x="10723" y="3522"/>
                    <a:pt x="10584" y="3522"/>
                  </a:cubicBezTo>
                  <a:cubicBezTo>
                    <a:pt x="10425" y="3522"/>
                    <a:pt x="10246" y="3542"/>
                    <a:pt x="10087" y="3601"/>
                  </a:cubicBezTo>
                  <a:cubicBezTo>
                    <a:pt x="9689" y="3721"/>
                    <a:pt x="9311" y="4019"/>
                    <a:pt x="8933" y="4318"/>
                  </a:cubicBezTo>
                  <a:lnTo>
                    <a:pt x="8913" y="4337"/>
                  </a:lnTo>
                  <a:cubicBezTo>
                    <a:pt x="8555" y="4616"/>
                    <a:pt x="8217" y="4914"/>
                    <a:pt x="7938" y="4974"/>
                  </a:cubicBezTo>
                  <a:cubicBezTo>
                    <a:pt x="7819" y="4994"/>
                    <a:pt x="7699" y="5014"/>
                    <a:pt x="7560" y="5014"/>
                  </a:cubicBezTo>
                  <a:cubicBezTo>
                    <a:pt x="7262" y="5014"/>
                    <a:pt x="7003" y="4914"/>
                    <a:pt x="6904" y="4795"/>
                  </a:cubicBezTo>
                  <a:cubicBezTo>
                    <a:pt x="6864" y="4775"/>
                    <a:pt x="6904" y="4735"/>
                    <a:pt x="6924" y="4695"/>
                  </a:cubicBezTo>
                  <a:lnTo>
                    <a:pt x="7759" y="3780"/>
                  </a:lnTo>
                  <a:cubicBezTo>
                    <a:pt x="8435" y="3104"/>
                    <a:pt x="9052" y="2487"/>
                    <a:pt x="10484" y="2448"/>
                  </a:cubicBezTo>
                  <a:close/>
                  <a:moveTo>
                    <a:pt x="2547" y="2706"/>
                  </a:moveTo>
                  <a:cubicBezTo>
                    <a:pt x="3781" y="3204"/>
                    <a:pt x="5272" y="3601"/>
                    <a:pt x="5750" y="3621"/>
                  </a:cubicBezTo>
                  <a:cubicBezTo>
                    <a:pt x="5869" y="3621"/>
                    <a:pt x="6028" y="3641"/>
                    <a:pt x="6168" y="3641"/>
                  </a:cubicBezTo>
                  <a:cubicBezTo>
                    <a:pt x="6506" y="3641"/>
                    <a:pt x="6804" y="3542"/>
                    <a:pt x="7103" y="3482"/>
                  </a:cubicBezTo>
                  <a:cubicBezTo>
                    <a:pt x="7262" y="3422"/>
                    <a:pt x="7461" y="3383"/>
                    <a:pt x="7660" y="3323"/>
                  </a:cubicBezTo>
                  <a:lnTo>
                    <a:pt x="7660" y="3323"/>
                  </a:lnTo>
                  <a:lnTo>
                    <a:pt x="7500" y="3502"/>
                  </a:lnTo>
                  <a:lnTo>
                    <a:pt x="6645" y="4417"/>
                  </a:lnTo>
                  <a:cubicBezTo>
                    <a:pt x="6566" y="4497"/>
                    <a:pt x="6426" y="4676"/>
                    <a:pt x="6526" y="4894"/>
                  </a:cubicBezTo>
                  <a:cubicBezTo>
                    <a:pt x="6566" y="4994"/>
                    <a:pt x="6645" y="5073"/>
                    <a:pt x="6745" y="5133"/>
                  </a:cubicBezTo>
                  <a:cubicBezTo>
                    <a:pt x="6943" y="5292"/>
                    <a:pt x="7321" y="5372"/>
                    <a:pt x="7660" y="5372"/>
                  </a:cubicBezTo>
                  <a:cubicBezTo>
                    <a:pt x="7799" y="5372"/>
                    <a:pt x="7918" y="5332"/>
                    <a:pt x="8038" y="5312"/>
                  </a:cubicBezTo>
                  <a:cubicBezTo>
                    <a:pt x="8396" y="5233"/>
                    <a:pt x="8793" y="4934"/>
                    <a:pt x="9191" y="4616"/>
                  </a:cubicBezTo>
                  <a:cubicBezTo>
                    <a:pt x="9510" y="4377"/>
                    <a:pt x="9947" y="4039"/>
                    <a:pt x="10305" y="3940"/>
                  </a:cubicBezTo>
                  <a:cubicBezTo>
                    <a:pt x="10405" y="3920"/>
                    <a:pt x="10524" y="3900"/>
                    <a:pt x="10624" y="3900"/>
                  </a:cubicBezTo>
                  <a:lnTo>
                    <a:pt x="10703" y="3900"/>
                  </a:lnTo>
                  <a:cubicBezTo>
                    <a:pt x="10922" y="3920"/>
                    <a:pt x="11141" y="3999"/>
                    <a:pt x="11539" y="4298"/>
                  </a:cubicBezTo>
                  <a:cubicBezTo>
                    <a:pt x="12235" y="4815"/>
                    <a:pt x="15358" y="7560"/>
                    <a:pt x="15398" y="7580"/>
                  </a:cubicBezTo>
                  <a:cubicBezTo>
                    <a:pt x="15398" y="7580"/>
                    <a:pt x="15597" y="7759"/>
                    <a:pt x="15597" y="8018"/>
                  </a:cubicBezTo>
                  <a:cubicBezTo>
                    <a:pt x="15597" y="8177"/>
                    <a:pt x="15497" y="8316"/>
                    <a:pt x="15358" y="8415"/>
                  </a:cubicBezTo>
                  <a:cubicBezTo>
                    <a:pt x="15219" y="8495"/>
                    <a:pt x="15080" y="8555"/>
                    <a:pt x="14960" y="8555"/>
                  </a:cubicBezTo>
                  <a:cubicBezTo>
                    <a:pt x="14761" y="8555"/>
                    <a:pt x="14602" y="8455"/>
                    <a:pt x="14582" y="8455"/>
                  </a:cubicBezTo>
                  <a:cubicBezTo>
                    <a:pt x="14582" y="8455"/>
                    <a:pt x="13508" y="7461"/>
                    <a:pt x="13110" y="7122"/>
                  </a:cubicBezTo>
                  <a:cubicBezTo>
                    <a:pt x="13031" y="7083"/>
                    <a:pt x="12991" y="7023"/>
                    <a:pt x="12931" y="7023"/>
                  </a:cubicBezTo>
                  <a:cubicBezTo>
                    <a:pt x="12911" y="7023"/>
                    <a:pt x="12891" y="7063"/>
                    <a:pt x="12871" y="7083"/>
                  </a:cubicBezTo>
                  <a:cubicBezTo>
                    <a:pt x="12812" y="7162"/>
                    <a:pt x="12871" y="7262"/>
                    <a:pt x="12971" y="7321"/>
                  </a:cubicBezTo>
                  <a:lnTo>
                    <a:pt x="14204" y="8575"/>
                  </a:lnTo>
                  <a:cubicBezTo>
                    <a:pt x="14204" y="8575"/>
                    <a:pt x="14363" y="8714"/>
                    <a:pt x="14383" y="8913"/>
                  </a:cubicBezTo>
                  <a:cubicBezTo>
                    <a:pt x="14383" y="9112"/>
                    <a:pt x="14284" y="9291"/>
                    <a:pt x="14085" y="9450"/>
                  </a:cubicBezTo>
                  <a:cubicBezTo>
                    <a:pt x="13926" y="9549"/>
                    <a:pt x="13787" y="9589"/>
                    <a:pt x="13627" y="9589"/>
                  </a:cubicBezTo>
                  <a:cubicBezTo>
                    <a:pt x="13428" y="9589"/>
                    <a:pt x="13309" y="9510"/>
                    <a:pt x="13289" y="9490"/>
                  </a:cubicBezTo>
                  <a:lnTo>
                    <a:pt x="13110" y="9311"/>
                  </a:lnTo>
                  <a:cubicBezTo>
                    <a:pt x="12792" y="8992"/>
                    <a:pt x="12434" y="8674"/>
                    <a:pt x="12195" y="8455"/>
                  </a:cubicBezTo>
                  <a:cubicBezTo>
                    <a:pt x="12135" y="8396"/>
                    <a:pt x="12076" y="8356"/>
                    <a:pt x="12016" y="8356"/>
                  </a:cubicBezTo>
                  <a:cubicBezTo>
                    <a:pt x="11996" y="8356"/>
                    <a:pt x="11976" y="8356"/>
                    <a:pt x="11937" y="8376"/>
                  </a:cubicBezTo>
                  <a:cubicBezTo>
                    <a:pt x="11917" y="8396"/>
                    <a:pt x="11897" y="8475"/>
                    <a:pt x="11976" y="8555"/>
                  </a:cubicBezTo>
                  <a:cubicBezTo>
                    <a:pt x="11996" y="8594"/>
                    <a:pt x="12036" y="8614"/>
                    <a:pt x="12036" y="8614"/>
                  </a:cubicBezTo>
                  <a:lnTo>
                    <a:pt x="12971" y="9649"/>
                  </a:lnTo>
                  <a:cubicBezTo>
                    <a:pt x="12971" y="9649"/>
                    <a:pt x="13170" y="9868"/>
                    <a:pt x="12991" y="10086"/>
                  </a:cubicBezTo>
                  <a:lnTo>
                    <a:pt x="12971" y="10146"/>
                  </a:lnTo>
                  <a:lnTo>
                    <a:pt x="12891" y="10206"/>
                  </a:lnTo>
                  <a:cubicBezTo>
                    <a:pt x="12732" y="10345"/>
                    <a:pt x="12513" y="10365"/>
                    <a:pt x="12434" y="10365"/>
                  </a:cubicBezTo>
                  <a:lnTo>
                    <a:pt x="12315" y="10365"/>
                  </a:lnTo>
                  <a:cubicBezTo>
                    <a:pt x="12215" y="10345"/>
                    <a:pt x="12175" y="10305"/>
                    <a:pt x="12135" y="10285"/>
                  </a:cubicBezTo>
                  <a:cubicBezTo>
                    <a:pt x="12096" y="10246"/>
                    <a:pt x="11638" y="9768"/>
                    <a:pt x="11240" y="9450"/>
                  </a:cubicBezTo>
                  <a:cubicBezTo>
                    <a:pt x="11201" y="9390"/>
                    <a:pt x="11121" y="9350"/>
                    <a:pt x="11081" y="9350"/>
                  </a:cubicBezTo>
                  <a:cubicBezTo>
                    <a:pt x="11041" y="9350"/>
                    <a:pt x="11021" y="9350"/>
                    <a:pt x="11002" y="9370"/>
                  </a:cubicBezTo>
                  <a:cubicBezTo>
                    <a:pt x="10922" y="9450"/>
                    <a:pt x="11041" y="9569"/>
                    <a:pt x="11081" y="9609"/>
                  </a:cubicBezTo>
                  <a:lnTo>
                    <a:pt x="11837" y="10464"/>
                  </a:lnTo>
                  <a:cubicBezTo>
                    <a:pt x="11837" y="10464"/>
                    <a:pt x="11837" y="10484"/>
                    <a:pt x="11817" y="10504"/>
                  </a:cubicBezTo>
                  <a:cubicBezTo>
                    <a:pt x="11797" y="10564"/>
                    <a:pt x="11698" y="10643"/>
                    <a:pt x="11419" y="10683"/>
                  </a:cubicBezTo>
                  <a:lnTo>
                    <a:pt x="11320" y="10683"/>
                  </a:lnTo>
                  <a:cubicBezTo>
                    <a:pt x="11021" y="10683"/>
                    <a:pt x="10723" y="10544"/>
                    <a:pt x="10544" y="10464"/>
                  </a:cubicBezTo>
                  <a:cubicBezTo>
                    <a:pt x="10624" y="10305"/>
                    <a:pt x="10644" y="10146"/>
                    <a:pt x="10644" y="9967"/>
                  </a:cubicBezTo>
                  <a:cubicBezTo>
                    <a:pt x="10644" y="9311"/>
                    <a:pt x="10126" y="8793"/>
                    <a:pt x="9510" y="8793"/>
                  </a:cubicBezTo>
                  <a:lnTo>
                    <a:pt x="9450" y="8793"/>
                  </a:lnTo>
                  <a:cubicBezTo>
                    <a:pt x="9490" y="8495"/>
                    <a:pt x="9430" y="7958"/>
                    <a:pt x="8853" y="7699"/>
                  </a:cubicBezTo>
                  <a:cubicBezTo>
                    <a:pt x="8694" y="7620"/>
                    <a:pt x="8535" y="7600"/>
                    <a:pt x="8396" y="7600"/>
                  </a:cubicBezTo>
                  <a:cubicBezTo>
                    <a:pt x="8256" y="7600"/>
                    <a:pt x="8137" y="7620"/>
                    <a:pt x="8038" y="7679"/>
                  </a:cubicBezTo>
                  <a:cubicBezTo>
                    <a:pt x="7918" y="7461"/>
                    <a:pt x="7719" y="7282"/>
                    <a:pt x="7461" y="7202"/>
                  </a:cubicBezTo>
                  <a:cubicBezTo>
                    <a:pt x="7321" y="7162"/>
                    <a:pt x="7202" y="7122"/>
                    <a:pt x="7043" y="7122"/>
                  </a:cubicBezTo>
                  <a:cubicBezTo>
                    <a:pt x="6824" y="7122"/>
                    <a:pt x="6605" y="7202"/>
                    <a:pt x="6406" y="7321"/>
                  </a:cubicBezTo>
                  <a:cubicBezTo>
                    <a:pt x="6227" y="7102"/>
                    <a:pt x="5929" y="6963"/>
                    <a:pt x="5631" y="6963"/>
                  </a:cubicBezTo>
                  <a:cubicBezTo>
                    <a:pt x="5372" y="6963"/>
                    <a:pt x="5133" y="7063"/>
                    <a:pt x="4934" y="7222"/>
                  </a:cubicBezTo>
                  <a:cubicBezTo>
                    <a:pt x="4676" y="7063"/>
                    <a:pt x="3741" y="6426"/>
                    <a:pt x="1175" y="5869"/>
                  </a:cubicBezTo>
                  <a:cubicBezTo>
                    <a:pt x="1055" y="5829"/>
                    <a:pt x="777" y="5770"/>
                    <a:pt x="598" y="5710"/>
                  </a:cubicBezTo>
                  <a:cubicBezTo>
                    <a:pt x="737" y="4616"/>
                    <a:pt x="1453" y="3581"/>
                    <a:pt x="2547" y="2706"/>
                  </a:cubicBezTo>
                  <a:close/>
                  <a:moveTo>
                    <a:pt x="5511" y="7361"/>
                  </a:moveTo>
                  <a:cubicBezTo>
                    <a:pt x="5810" y="7361"/>
                    <a:pt x="6068" y="7580"/>
                    <a:pt x="6108" y="7898"/>
                  </a:cubicBezTo>
                  <a:lnTo>
                    <a:pt x="6128" y="8077"/>
                  </a:lnTo>
                  <a:lnTo>
                    <a:pt x="6227" y="7918"/>
                  </a:lnTo>
                  <a:cubicBezTo>
                    <a:pt x="6227" y="7898"/>
                    <a:pt x="6466" y="7520"/>
                    <a:pt x="6943" y="7520"/>
                  </a:cubicBezTo>
                  <a:cubicBezTo>
                    <a:pt x="7023" y="7520"/>
                    <a:pt x="7123" y="7560"/>
                    <a:pt x="7222" y="7580"/>
                  </a:cubicBezTo>
                  <a:cubicBezTo>
                    <a:pt x="7600" y="7679"/>
                    <a:pt x="7640" y="8018"/>
                    <a:pt x="7660" y="8157"/>
                  </a:cubicBezTo>
                  <a:cubicBezTo>
                    <a:pt x="7660" y="8216"/>
                    <a:pt x="7739" y="8216"/>
                    <a:pt x="7739" y="8216"/>
                  </a:cubicBezTo>
                  <a:cubicBezTo>
                    <a:pt x="7759" y="8216"/>
                    <a:pt x="7799" y="8197"/>
                    <a:pt x="7819" y="8197"/>
                  </a:cubicBezTo>
                  <a:cubicBezTo>
                    <a:pt x="7898" y="8117"/>
                    <a:pt x="8038" y="7998"/>
                    <a:pt x="8256" y="7998"/>
                  </a:cubicBezTo>
                  <a:cubicBezTo>
                    <a:pt x="8356" y="7998"/>
                    <a:pt x="8495" y="8018"/>
                    <a:pt x="8614" y="8077"/>
                  </a:cubicBezTo>
                  <a:cubicBezTo>
                    <a:pt x="9191" y="8316"/>
                    <a:pt x="8933" y="9072"/>
                    <a:pt x="8933" y="9072"/>
                  </a:cubicBezTo>
                  <a:cubicBezTo>
                    <a:pt x="8893" y="9191"/>
                    <a:pt x="8893" y="9251"/>
                    <a:pt x="8933" y="9271"/>
                  </a:cubicBezTo>
                  <a:lnTo>
                    <a:pt x="8992" y="9271"/>
                  </a:lnTo>
                  <a:cubicBezTo>
                    <a:pt x="9012" y="9271"/>
                    <a:pt x="9032" y="9271"/>
                    <a:pt x="9112" y="9251"/>
                  </a:cubicBezTo>
                  <a:cubicBezTo>
                    <a:pt x="9191" y="9211"/>
                    <a:pt x="9311" y="9171"/>
                    <a:pt x="9410" y="9171"/>
                  </a:cubicBezTo>
                  <a:cubicBezTo>
                    <a:pt x="9848" y="9171"/>
                    <a:pt x="10206" y="9510"/>
                    <a:pt x="10206" y="9967"/>
                  </a:cubicBezTo>
                  <a:cubicBezTo>
                    <a:pt x="10206" y="10405"/>
                    <a:pt x="9848" y="10763"/>
                    <a:pt x="9410" y="10763"/>
                  </a:cubicBezTo>
                  <a:cubicBezTo>
                    <a:pt x="8992" y="10763"/>
                    <a:pt x="8634" y="10444"/>
                    <a:pt x="8614" y="10007"/>
                  </a:cubicBezTo>
                  <a:cubicBezTo>
                    <a:pt x="8614" y="9987"/>
                    <a:pt x="8614" y="9887"/>
                    <a:pt x="8535" y="9887"/>
                  </a:cubicBezTo>
                  <a:cubicBezTo>
                    <a:pt x="8515" y="9887"/>
                    <a:pt x="8455" y="9907"/>
                    <a:pt x="8435" y="9947"/>
                  </a:cubicBezTo>
                  <a:cubicBezTo>
                    <a:pt x="8336" y="10007"/>
                    <a:pt x="8217" y="10106"/>
                    <a:pt x="8038" y="10106"/>
                  </a:cubicBezTo>
                  <a:cubicBezTo>
                    <a:pt x="7958" y="10106"/>
                    <a:pt x="7859" y="10086"/>
                    <a:pt x="7799" y="10067"/>
                  </a:cubicBezTo>
                  <a:cubicBezTo>
                    <a:pt x="7341" y="9887"/>
                    <a:pt x="7341" y="9569"/>
                    <a:pt x="7341" y="9450"/>
                  </a:cubicBezTo>
                  <a:cubicBezTo>
                    <a:pt x="7321" y="9450"/>
                    <a:pt x="7321" y="9390"/>
                    <a:pt x="7302" y="9370"/>
                  </a:cubicBezTo>
                  <a:lnTo>
                    <a:pt x="7262" y="9350"/>
                  </a:lnTo>
                  <a:lnTo>
                    <a:pt x="7242" y="9350"/>
                  </a:lnTo>
                  <a:cubicBezTo>
                    <a:pt x="7222" y="9350"/>
                    <a:pt x="7202" y="9350"/>
                    <a:pt x="7162" y="9370"/>
                  </a:cubicBezTo>
                  <a:cubicBezTo>
                    <a:pt x="7043" y="9470"/>
                    <a:pt x="6924" y="9490"/>
                    <a:pt x="6804" y="9490"/>
                  </a:cubicBezTo>
                  <a:cubicBezTo>
                    <a:pt x="6725" y="9490"/>
                    <a:pt x="6645" y="9470"/>
                    <a:pt x="6566" y="9450"/>
                  </a:cubicBezTo>
                  <a:cubicBezTo>
                    <a:pt x="5969" y="9211"/>
                    <a:pt x="6028" y="8634"/>
                    <a:pt x="6048" y="8475"/>
                  </a:cubicBezTo>
                  <a:cubicBezTo>
                    <a:pt x="6048" y="8455"/>
                    <a:pt x="6048" y="8415"/>
                    <a:pt x="6028" y="8396"/>
                  </a:cubicBezTo>
                  <a:lnTo>
                    <a:pt x="5969" y="8376"/>
                  </a:lnTo>
                  <a:lnTo>
                    <a:pt x="5929" y="8415"/>
                  </a:lnTo>
                  <a:cubicBezTo>
                    <a:pt x="5810" y="8515"/>
                    <a:pt x="5650" y="8594"/>
                    <a:pt x="5511" y="8594"/>
                  </a:cubicBezTo>
                  <a:cubicBezTo>
                    <a:pt x="5153" y="8594"/>
                    <a:pt x="4875" y="8316"/>
                    <a:pt x="4875" y="7978"/>
                  </a:cubicBezTo>
                  <a:cubicBezTo>
                    <a:pt x="4875" y="7620"/>
                    <a:pt x="5153" y="7361"/>
                    <a:pt x="5511" y="7361"/>
                  </a:cubicBezTo>
                  <a:close/>
                  <a:moveTo>
                    <a:pt x="399" y="6168"/>
                  </a:moveTo>
                  <a:cubicBezTo>
                    <a:pt x="458" y="6187"/>
                    <a:pt x="876" y="6287"/>
                    <a:pt x="956" y="6287"/>
                  </a:cubicBezTo>
                  <a:cubicBezTo>
                    <a:pt x="3562" y="6864"/>
                    <a:pt x="4437" y="7480"/>
                    <a:pt x="4576" y="7580"/>
                  </a:cubicBezTo>
                  <a:cubicBezTo>
                    <a:pt x="4536" y="7699"/>
                    <a:pt x="4517" y="7819"/>
                    <a:pt x="4517" y="7958"/>
                  </a:cubicBezTo>
                  <a:cubicBezTo>
                    <a:pt x="4517" y="8495"/>
                    <a:pt x="4954" y="8913"/>
                    <a:pt x="5471" y="8913"/>
                  </a:cubicBezTo>
                  <a:cubicBezTo>
                    <a:pt x="5531" y="8913"/>
                    <a:pt x="5611" y="8913"/>
                    <a:pt x="5650" y="8893"/>
                  </a:cubicBezTo>
                  <a:cubicBezTo>
                    <a:pt x="5730" y="9291"/>
                    <a:pt x="6009" y="9589"/>
                    <a:pt x="6386" y="9748"/>
                  </a:cubicBezTo>
                  <a:cubicBezTo>
                    <a:pt x="6526" y="9788"/>
                    <a:pt x="6625" y="9808"/>
                    <a:pt x="6745" y="9808"/>
                  </a:cubicBezTo>
                  <a:cubicBezTo>
                    <a:pt x="6824" y="9808"/>
                    <a:pt x="6884" y="9808"/>
                    <a:pt x="6963" y="9788"/>
                  </a:cubicBezTo>
                  <a:cubicBezTo>
                    <a:pt x="7043" y="9987"/>
                    <a:pt x="7222" y="10206"/>
                    <a:pt x="7560" y="10365"/>
                  </a:cubicBezTo>
                  <a:cubicBezTo>
                    <a:pt x="7699" y="10405"/>
                    <a:pt x="7819" y="10425"/>
                    <a:pt x="7938" y="10425"/>
                  </a:cubicBezTo>
                  <a:cubicBezTo>
                    <a:pt x="8038" y="10425"/>
                    <a:pt x="8137" y="10405"/>
                    <a:pt x="8237" y="10385"/>
                  </a:cubicBezTo>
                  <a:cubicBezTo>
                    <a:pt x="8416" y="10803"/>
                    <a:pt x="8833" y="11101"/>
                    <a:pt x="9311" y="11101"/>
                  </a:cubicBezTo>
                  <a:cubicBezTo>
                    <a:pt x="9629" y="11101"/>
                    <a:pt x="9927" y="10982"/>
                    <a:pt x="10126" y="10763"/>
                  </a:cubicBezTo>
                  <a:cubicBezTo>
                    <a:pt x="10305" y="10862"/>
                    <a:pt x="10703" y="11061"/>
                    <a:pt x="11101" y="11061"/>
                  </a:cubicBezTo>
                  <a:lnTo>
                    <a:pt x="11240" y="11061"/>
                  </a:lnTo>
                  <a:cubicBezTo>
                    <a:pt x="11638" y="11001"/>
                    <a:pt x="11817" y="10862"/>
                    <a:pt x="11917" y="10723"/>
                  </a:cubicBezTo>
                  <a:cubicBezTo>
                    <a:pt x="11937" y="10703"/>
                    <a:pt x="11937" y="10683"/>
                    <a:pt x="11976" y="10663"/>
                  </a:cubicBezTo>
                  <a:cubicBezTo>
                    <a:pt x="12076" y="10683"/>
                    <a:pt x="12175" y="10703"/>
                    <a:pt x="12295" y="10703"/>
                  </a:cubicBezTo>
                  <a:cubicBezTo>
                    <a:pt x="12513" y="10703"/>
                    <a:pt x="12712" y="10643"/>
                    <a:pt x="12911" y="10484"/>
                  </a:cubicBezTo>
                  <a:cubicBezTo>
                    <a:pt x="13110" y="10345"/>
                    <a:pt x="13269" y="10106"/>
                    <a:pt x="13289" y="9947"/>
                  </a:cubicBezTo>
                  <a:cubicBezTo>
                    <a:pt x="13369" y="9967"/>
                    <a:pt x="13428" y="9967"/>
                    <a:pt x="13508" y="9967"/>
                  </a:cubicBezTo>
                  <a:cubicBezTo>
                    <a:pt x="13727" y="9967"/>
                    <a:pt x="13966" y="9887"/>
                    <a:pt x="14165" y="9768"/>
                  </a:cubicBezTo>
                  <a:cubicBezTo>
                    <a:pt x="14562" y="9490"/>
                    <a:pt x="14622" y="9151"/>
                    <a:pt x="14622" y="8913"/>
                  </a:cubicBezTo>
                  <a:cubicBezTo>
                    <a:pt x="14702" y="8953"/>
                    <a:pt x="14781" y="8953"/>
                    <a:pt x="14861" y="8953"/>
                  </a:cubicBezTo>
                  <a:cubicBezTo>
                    <a:pt x="15060" y="8953"/>
                    <a:pt x="15279" y="8873"/>
                    <a:pt x="15458" y="8754"/>
                  </a:cubicBezTo>
                  <a:cubicBezTo>
                    <a:pt x="15696" y="8594"/>
                    <a:pt x="15855" y="8356"/>
                    <a:pt x="15875" y="8057"/>
                  </a:cubicBezTo>
                  <a:cubicBezTo>
                    <a:pt x="15895" y="7858"/>
                    <a:pt x="15855" y="7659"/>
                    <a:pt x="15756" y="7500"/>
                  </a:cubicBezTo>
                  <a:cubicBezTo>
                    <a:pt x="16412" y="7202"/>
                    <a:pt x="17964" y="6665"/>
                    <a:pt x="19774" y="6227"/>
                  </a:cubicBezTo>
                  <a:lnTo>
                    <a:pt x="19774" y="6526"/>
                  </a:lnTo>
                  <a:cubicBezTo>
                    <a:pt x="19814" y="10047"/>
                    <a:pt x="15477" y="12792"/>
                    <a:pt x="10106" y="12792"/>
                  </a:cubicBezTo>
                  <a:cubicBezTo>
                    <a:pt x="4735" y="12792"/>
                    <a:pt x="379" y="10007"/>
                    <a:pt x="379" y="6585"/>
                  </a:cubicBezTo>
                  <a:cubicBezTo>
                    <a:pt x="379" y="6426"/>
                    <a:pt x="379" y="6307"/>
                    <a:pt x="399" y="6168"/>
                  </a:cubicBezTo>
                  <a:close/>
                  <a:moveTo>
                    <a:pt x="10106" y="1"/>
                  </a:moveTo>
                  <a:cubicBezTo>
                    <a:pt x="4536" y="1"/>
                    <a:pt x="1" y="2945"/>
                    <a:pt x="1" y="6605"/>
                  </a:cubicBezTo>
                  <a:lnTo>
                    <a:pt x="1" y="7003"/>
                  </a:lnTo>
                  <a:cubicBezTo>
                    <a:pt x="1" y="10862"/>
                    <a:pt x="3960" y="13985"/>
                    <a:pt x="10106" y="13985"/>
                  </a:cubicBezTo>
                  <a:cubicBezTo>
                    <a:pt x="16293" y="13985"/>
                    <a:pt x="20192" y="10862"/>
                    <a:pt x="20192" y="7003"/>
                  </a:cubicBezTo>
                  <a:lnTo>
                    <a:pt x="20192" y="6605"/>
                  </a:lnTo>
                  <a:cubicBezTo>
                    <a:pt x="20192" y="2945"/>
                    <a:pt x="15676" y="1"/>
                    <a:pt x="1010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0" name="Google Shape;590;p76"/>
            <p:cNvGrpSpPr/>
            <p:nvPr/>
          </p:nvGrpSpPr>
          <p:grpSpPr>
            <a:xfrm>
              <a:off x="8204090" y="4581151"/>
              <a:ext cx="545829" cy="215183"/>
              <a:chOff x="831601" y="825076"/>
              <a:chExt cx="641322" cy="252829"/>
            </a:xfrm>
          </p:grpSpPr>
          <p:sp>
            <p:nvSpPr>
              <p:cNvPr id="591" name="Google Shape;591;p76"/>
              <p:cNvSpPr/>
              <p:nvPr/>
            </p:nvSpPr>
            <p:spPr>
              <a:xfrm>
                <a:off x="1384571" y="852097"/>
                <a:ext cx="88352" cy="92713"/>
              </a:xfrm>
              <a:custGeom>
                <a:rect b="b" l="l" r="r" t="t"/>
                <a:pathLst>
                  <a:path extrusionOk="0" h="4656" w="4437">
                    <a:moveTo>
                      <a:pt x="2189" y="976"/>
                    </a:moveTo>
                    <a:cubicBezTo>
                      <a:pt x="2507" y="976"/>
                      <a:pt x="2785" y="1095"/>
                      <a:pt x="2964" y="1314"/>
                    </a:cubicBezTo>
                    <a:cubicBezTo>
                      <a:pt x="3144" y="1533"/>
                      <a:pt x="3243" y="1891"/>
                      <a:pt x="3243" y="2328"/>
                    </a:cubicBezTo>
                    <a:cubicBezTo>
                      <a:pt x="3243" y="2786"/>
                      <a:pt x="3144" y="3104"/>
                      <a:pt x="2964" y="3363"/>
                    </a:cubicBezTo>
                    <a:cubicBezTo>
                      <a:pt x="2785" y="3602"/>
                      <a:pt x="2547" y="3701"/>
                      <a:pt x="2189" y="3701"/>
                    </a:cubicBezTo>
                    <a:cubicBezTo>
                      <a:pt x="1870" y="3701"/>
                      <a:pt x="1592" y="3582"/>
                      <a:pt x="1413" y="3363"/>
                    </a:cubicBezTo>
                    <a:cubicBezTo>
                      <a:pt x="1234" y="3104"/>
                      <a:pt x="1134" y="2786"/>
                      <a:pt x="1134" y="2328"/>
                    </a:cubicBezTo>
                    <a:cubicBezTo>
                      <a:pt x="1134" y="1891"/>
                      <a:pt x="1234" y="1572"/>
                      <a:pt x="1413" y="1314"/>
                    </a:cubicBezTo>
                    <a:cubicBezTo>
                      <a:pt x="1592" y="1095"/>
                      <a:pt x="1870" y="976"/>
                      <a:pt x="2189" y="976"/>
                    </a:cubicBezTo>
                    <a:close/>
                    <a:moveTo>
                      <a:pt x="2209" y="1"/>
                    </a:moveTo>
                    <a:cubicBezTo>
                      <a:pt x="1473" y="1"/>
                      <a:pt x="896" y="220"/>
                      <a:pt x="557" y="697"/>
                    </a:cubicBezTo>
                    <a:cubicBezTo>
                      <a:pt x="180" y="1175"/>
                      <a:pt x="0" y="1692"/>
                      <a:pt x="0" y="2328"/>
                    </a:cubicBezTo>
                    <a:cubicBezTo>
                      <a:pt x="0" y="2985"/>
                      <a:pt x="180" y="3522"/>
                      <a:pt x="557" y="3980"/>
                    </a:cubicBezTo>
                    <a:cubicBezTo>
                      <a:pt x="916" y="4417"/>
                      <a:pt x="1473" y="4656"/>
                      <a:pt x="2209" y="4656"/>
                    </a:cubicBezTo>
                    <a:cubicBezTo>
                      <a:pt x="2964" y="4656"/>
                      <a:pt x="3541" y="4417"/>
                      <a:pt x="3880" y="3980"/>
                    </a:cubicBezTo>
                    <a:cubicBezTo>
                      <a:pt x="4258" y="3522"/>
                      <a:pt x="4437" y="2985"/>
                      <a:pt x="4437" y="2328"/>
                    </a:cubicBezTo>
                    <a:cubicBezTo>
                      <a:pt x="4437" y="1712"/>
                      <a:pt x="4258" y="1175"/>
                      <a:pt x="3880" y="697"/>
                    </a:cubicBezTo>
                    <a:cubicBezTo>
                      <a:pt x="3502" y="220"/>
                      <a:pt x="2964" y="1"/>
                      <a:pt x="220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76"/>
              <p:cNvSpPr/>
              <p:nvPr/>
            </p:nvSpPr>
            <p:spPr>
              <a:xfrm>
                <a:off x="1207908" y="852894"/>
                <a:ext cx="77659" cy="92414"/>
              </a:xfrm>
              <a:custGeom>
                <a:rect b="b" l="l" r="r" t="t"/>
                <a:pathLst>
                  <a:path extrusionOk="0" h="4641" w="3900">
                    <a:moveTo>
                      <a:pt x="2726" y="2368"/>
                    </a:moveTo>
                    <a:lnTo>
                      <a:pt x="2726" y="2766"/>
                    </a:lnTo>
                    <a:lnTo>
                      <a:pt x="2765" y="2766"/>
                    </a:lnTo>
                    <a:cubicBezTo>
                      <a:pt x="2765" y="3144"/>
                      <a:pt x="2626" y="3422"/>
                      <a:pt x="2427" y="3562"/>
                    </a:cubicBezTo>
                    <a:cubicBezTo>
                      <a:pt x="2228" y="3721"/>
                      <a:pt x="1990" y="3780"/>
                      <a:pt x="1731" y="3780"/>
                    </a:cubicBezTo>
                    <a:cubicBezTo>
                      <a:pt x="1592" y="3780"/>
                      <a:pt x="1433" y="3741"/>
                      <a:pt x="1333" y="3661"/>
                    </a:cubicBezTo>
                    <a:cubicBezTo>
                      <a:pt x="1234" y="3581"/>
                      <a:pt x="1154" y="3442"/>
                      <a:pt x="1154" y="3243"/>
                    </a:cubicBezTo>
                    <a:cubicBezTo>
                      <a:pt x="1154" y="3024"/>
                      <a:pt x="1254" y="2865"/>
                      <a:pt x="1433" y="2746"/>
                    </a:cubicBezTo>
                    <a:cubicBezTo>
                      <a:pt x="1532" y="2686"/>
                      <a:pt x="1711" y="2627"/>
                      <a:pt x="1970" y="2587"/>
                    </a:cubicBezTo>
                    <a:lnTo>
                      <a:pt x="2208" y="2547"/>
                    </a:lnTo>
                    <a:cubicBezTo>
                      <a:pt x="2328" y="2527"/>
                      <a:pt x="2427" y="2487"/>
                      <a:pt x="2507" y="2467"/>
                    </a:cubicBezTo>
                    <a:cubicBezTo>
                      <a:pt x="2586" y="2448"/>
                      <a:pt x="2666" y="2388"/>
                      <a:pt x="2726" y="2368"/>
                    </a:cubicBezTo>
                    <a:close/>
                    <a:moveTo>
                      <a:pt x="2029" y="1"/>
                    </a:moveTo>
                    <a:cubicBezTo>
                      <a:pt x="1293" y="1"/>
                      <a:pt x="776" y="200"/>
                      <a:pt x="478" y="578"/>
                    </a:cubicBezTo>
                    <a:cubicBezTo>
                      <a:pt x="279" y="836"/>
                      <a:pt x="179" y="1155"/>
                      <a:pt x="140" y="1532"/>
                    </a:cubicBezTo>
                    <a:lnTo>
                      <a:pt x="1234" y="1532"/>
                    </a:lnTo>
                    <a:cubicBezTo>
                      <a:pt x="1273" y="1353"/>
                      <a:pt x="1313" y="1234"/>
                      <a:pt x="1413" y="1135"/>
                    </a:cubicBezTo>
                    <a:cubicBezTo>
                      <a:pt x="1532" y="995"/>
                      <a:pt x="1711" y="936"/>
                      <a:pt x="1990" y="936"/>
                    </a:cubicBezTo>
                    <a:cubicBezTo>
                      <a:pt x="2228" y="936"/>
                      <a:pt x="2407" y="956"/>
                      <a:pt x="2527" y="1035"/>
                    </a:cubicBezTo>
                    <a:cubicBezTo>
                      <a:pt x="2646" y="1095"/>
                      <a:pt x="2726" y="1234"/>
                      <a:pt x="2726" y="1393"/>
                    </a:cubicBezTo>
                    <a:cubicBezTo>
                      <a:pt x="2726" y="1552"/>
                      <a:pt x="2646" y="1652"/>
                      <a:pt x="2487" y="1731"/>
                    </a:cubicBezTo>
                    <a:cubicBezTo>
                      <a:pt x="2387" y="1771"/>
                      <a:pt x="2228" y="1791"/>
                      <a:pt x="2029" y="1831"/>
                    </a:cubicBezTo>
                    <a:lnTo>
                      <a:pt x="1632" y="1871"/>
                    </a:lnTo>
                    <a:cubicBezTo>
                      <a:pt x="1194" y="1930"/>
                      <a:pt x="856" y="2030"/>
                      <a:pt x="617" y="2149"/>
                    </a:cubicBezTo>
                    <a:cubicBezTo>
                      <a:pt x="199" y="2388"/>
                      <a:pt x="0" y="2766"/>
                      <a:pt x="0" y="3323"/>
                    </a:cubicBezTo>
                    <a:cubicBezTo>
                      <a:pt x="0" y="3741"/>
                      <a:pt x="120" y="4059"/>
                      <a:pt x="398" y="4278"/>
                    </a:cubicBezTo>
                    <a:cubicBezTo>
                      <a:pt x="637" y="4516"/>
                      <a:pt x="995" y="4616"/>
                      <a:pt x="1393" y="4636"/>
                    </a:cubicBezTo>
                    <a:cubicBezTo>
                      <a:pt x="1478" y="4639"/>
                      <a:pt x="1560" y="4641"/>
                      <a:pt x="1639" y="4641"/>
                    </a:cubicBezTo>
                    <a:cubicBezTo>
                      <a:pt x="3895" y="4641"/>
                      <a:pt x="3841" y="3313"/>
                      <a:pt x="3879" y="3024"/>
                    </a:cubicBezTo>
                    <a:lnTo>
                      <a:pt x="3879" y="1373"/>
                    </a:lnTo>
                    <a:cubicBezTo>
                      <a:pt x="3899" y="836"/>
                      <a:pt x="3700" y="458"/>
                      <a:pt x="3322" y="279"/>
                    </a:cubicBezTo>
                    <a:cubicBezTo>
                      <a:pt x="2964" y="80"/>
                      <a:pt x="2527" y="1"/>
                      <a:pt x="20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76"/>
              <p:cNvSpPr/>
              <p:nvPr/>
            </p:nvSpPr>
            <p:spPr>
              <a:xfrm>
                <a:off x="1117186" y="853690"/>
                <a:ext cx="84409" cy="91518"/>
              </a:xfrm>
              <a:custGeom>
                <a:rect b="b" l="l" r="r" t="t"/>
                <a:pathLst>
                  <a:path extrusionOk="0" h="4596" w="4239">
                    <a:moveTo>
                      <a:pt x="2169" y="1"/>
                    </a:moveTo>
                    <a:cubicBezTo>
                      <a:pt x="1493" y="1"/>
                      <a:pt x="956" y="199"/>
                      <a:pt x="578" y="617"/>
                    </a:cubicBezTo>
                    <a:cubicBezTo>
                      <a:pt x="180" y="1035"/>
                      <a:pt x="1" y="1612"/>
                      <a:pt x="1" y="2348"/>
                    </a:cubicBezTo>
                    <a:cubicBezTo>
                      <a:pt x="1" y="3024"/>
                      <a:pt x="180" y="3541"/>
                      <a:pt x="518" y="3979"/>
                    </a:cubicBezTo>
                    <a:cubicBezTo>
                      <a:pt x="876" y="4397"/>
                      <a:pt x="1413" y="4596"/>
                      <a:pt x="2169" y="4596"/>
                    </a:cubicBezTo>
                    <a:cubicBezTo>
                      <a:pt x="2905" y="4596"/>
                      <a:pt x="3462" y="4337"/>
                      <a:pt x="3840" y="3840"/>
                    </a:cubicBezTo>
                    <a:cubicBezTo>
                      <a:pt x="4079" y="3541"/>
                      <a:pt x="4198" y="3203"/>
                      <a:pt x="4238" y="2845"/>
                    </a:cubicBezTo>
                    <a:lnTo>
                      <a:pt x="2985" y="2845"/>
                    </a:lnTo>
                    <a:cubicBezTo>
                      <a:pt x="2965" y="3084"/>
                      <a:pt x="2885" y="3283"/>
                      <a:pt x="2766" y="3422"/>
                    </a:cubicBezTo>
                    <a:cubicBezTo>
                      <a:pt x="2647" y="3581"/>
                      <a:pt x="2448" y="3641"/>
                      <a:pt x="2169" y="3641"/>
                    </a:cubicBezTo>
                    <a:cubicBezTo>
                      <a:pt x="1771" y="3641"/>
                      <a:pt x="1493" y="3482"/>
                      <a:pt x="1354" y="3104"/>
                    </a:cubicBezTo>
                    <a:cubicBezTo>
                      <a:pt x="1274" y="2905"/>
                      <a:pt x="1214" y="2646"/>
                      <a:pt x="1214" y="2328"/>
                    </a:cubicBezTo>
                    <a:cubicBezTo>
                      <a:pt x="1214" y="2010"/>
                      <a:pt x="1274" y="1731"/>
                      <a:pt x="1354" y="1532"/>
                    </a:cubicBezTo>
                    <a:cubicBezTo>
                      <a:pt x="1493" y="1115"/>
                      <a:pt x="1791" y="935"/>
                      <a:pt x="2189" y="935"/>
                    </a:cubicBezTo>
                    <a:cubicBezTo>
                      <a:pt x="2468" y="935"/>
                      <a:pt x="2686" y="1035"/>
                      <a:pt x="2806" y="1214"/>
                    </a:cubicBezTo>
                    <a:cubicBezTo>
                      <a:pt x="2905" y="1333"/>
                      <a:pt x="2965" y="1473"/>
                      <a:pt x="2985" y="1652"/>
                    </a:cubicBezTo>
                    <a:lnTo>
                      <a:pt x="4238" y="1652"/>
                    </a:lnTo>
                    <a:cubicBezTo>
                      <a:pt x="4158" y="1035"/>
                      <a:pt x="3960" y="617"/>
                      <a:pt x="3582" y="359"/>
                    </a:cubicBezTo>
                    <a:cubicBezTo>
                      <a:pt x="3204" y="120"/>
                      <a:pt x="2746" y="1"/>
                      <a:pt x="216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76"/>
              <p:cNvSpPr/>
              <p:nvPr/>
            </p:nvSpPr>
            <p:spPr>
              <a:xfrm>
                <a:off x="1059759" y="852894"/>
                <a:ext cx="53107" cy="90343"/>
              </a:xfrm>
              <a:custGeom>
                <a:rect b="b" l="l" r="r" t="t"/>
                <a:pathLst>
                  <a:path extrusionOk="0" h="4537" w="2667">
                    <a:moveTo>
                      <a:pt x="2547" y="1"/>
                    </a:moveTo>
                    <a:cubicBezTo>
                      <a:pt x="0" y="1"/>
                      <a:pt x="160" y="2249"/>
                      <a:pt x="160" y="2249"/>
                    </a:cubicBezTo>
                    <a:lnTo>
                      <a:pt x="160" y="4536"/>
                    </a:lnTo>
                    <a:lnTo>
                      <a:pt x="1294" y="4536"/>
                    </a:lnTo>
                    <a:lnTo>
                      <a:pt x="1294" y="2388"/>
                    </a:lnTo>
                    <a:cubicBezTo>
                      <a:pt x="1294" y="2050"/>
                      <a:pt x="1353" y="1791"/>
                      <a:pt x="1413" y="1632"/>
                    </a:cubicBezTo>
                    <a:cubicBezTo>
                      <a:pt x="1572" y="1334"/>
                      <a:pt x="1890" y="1174"/>
                      <a:pt x="2348" y="1174"/>
                    </a:cubicBezTo>
                    <a:lnTo>
                      <a:pt x="2467" y="1174"/>
                    </a:lnTo>
                    <a:cubicBezTo>
                      <a:pt x="2507" y="1174"/>
                      <a:pt x="2587" y="1174"/>
                      <a:pt x="2666" y="1194"/>
                    </a:cubicBezTo>
                    <a:lnTo>
                      <a:pt x="2666" y="41"/>
                    </a:lnTo>
                    <a:lnTo>
                      <a:pt x="2567" y="41"/>
                    </a:lnTo>
                    <a:cubicBezTo>
                      <a:pt x="2567" y="1"/>
                      <a:pt x="2567" y="1"/>
                      <a:pt x="2547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76"/>
              <p:cNvSpPr/>
              <p:nvPr/>
            </p:nvSpPr>
            <p:spPr>
              <a:xfrm>
                <a:off x="965871" y="852894"/>
                <a:ext cx="85982" cy="92314"/>
              </a:xfrm>
              <a:custGeom>
                <a:rect b="b" l="l" r="r" t="t"/>
                <a:pathLst>
                  <a:path extrusionOk="0" h="4636" w="4318">
                    <a:moveTo>
                      <a:pt x="2149" y="956"/>
                    </a:moveTo>
                    <a:cubicBezTo>
                      <a:pt x="2428" y="956"/>
                      <a:pt x="2647" y="1035"/>
                      <a:pt x="2826" y="1174"/>
                    </a:cubicBezTo>
                    <a:cubicBezTo>
                      <a:pt x="3005" y="1334"/>
                      <a:pt x="3104" y="1572"/>
                      <a:pt x="3124" y="1871"/>
                    </a:cubicBezTo>
                    <a:lnTo>
                      <a:pt x="1155" y="1871"/>
                    </a:lnTo>
                    <a:cubicBezTo>
                      <a:pt x="1214" y="1572"/>
                      <a:pt x="1334" y="1353"/>
                      <a:pt x="1473" y="1194"/>
                    </a:cubicBezTo>
                    <a:cubicBezTo>
                      <a:pt x="1652" y="1035"/>
                      <a:pt x="1891" y="956"/>
                      <a:pt x="2149" y="956"/>
                    </a:cubicBezTo>
                    <a:close/>
                    <a:moveTo>
                      <a:pt x="2149" y="1"/>
                    </a:moveTo>
                    <a:cubicBezTo>
                      <a:pt x="1513" y="1"/>
                      <a:pt x="996" y="200"/>
                      <a:pt x="598" y="598"/>
                    </a:cubicBezTo>
                    <a:cubicBezTo>
                      <a:pt x="200" y="995"/>
                      <a:pt x="1" y="1592"/>
                      <a:pt x="1" y="2348"/>
                    </a:cubicBezTo>
                    <a:cubicBezTo>
                      <a:pt x="1" y="3144"/>
                      <a:pt x="220" y="3741"/>
                      <a:pt x="657" y="4079"/>
                    </a:cubicBezTo>
                    <a:cubicBezTo>
                      <a:pt x="1115" y="4437"/>
                      <a:pt x="1612" y="4636"/>
                      <a:pt x="2209" y="4636"/>
                    </a:cubicBezTo>
                    <a:cubicBezTo>
                      <a:pt x="2905" y="4636"/>
                      <a:pt x="3442" y="4397"/>
                      <a:pt x="3840" y="3979"/>
                    </a:cubicBezTo>
                    <a:cubicBezTo>
                      <a:pt x="4039" y="3760"/>
                      <a:pt x="4198" y="3542"/>
                      <a:pt x="4238" y="3323"/>
                    </a:cubicBezTo>
                    <a:lnTo>
                      <a:pt x="3025" y="3323"/>
                    </a:lnTo>
                    <a:lnTo>
                      <a:pt x="3025" y="3343"/>
                    </a:lnTo>
                    <a:cubicBezTo>
                      <a:pt x="2985" y="3422"/>
                      <a:pt x="2925" y="3462"/>
                      <a:pt x="2885" y="3502"/>
                    </a:cubicBezTo>
                    <a:cubicBezTo>
                      <a:pt x="2706" y="3641"/>
                      <a:pt x="2507" y="3681"/>
                      <a:pt x="2229" y="3681"/>
                    </a:cubicBezTo>
                    <a:cubicBezTo>
                      <a:pt x="1970" y="3681"/>
                      <a:pt x="1771" y="3661"/>
                      <a:pt x="1612" y="3542"/>
                    </a:cubicBezTo>
                    <a:cubicBezTo>
                      <a:pt x="1314" y="3363"/>
                      <a:pt x="1155" y="3064"/>
                      <a:pt x="1135" y="2627"/>
                    </a:cubicBezTo>
                    <a:lnTo>
                      <a:pt x="4318" y="2627"/>
                    </a:lnTo>
                    <a:cubicBezTo>
                      <a:pt x="4318" y="2249"/>
                      <a:pt x="4318" y="1950"/>
                      <a:pt x="4278" y="1751"/>
                    </a:cubicBezTo>
                    <a:cubicBezTo>
                      <a:pt x="4218" y="1393"/>
                      <a:pt x="4099" y="1095"/>
                      <a:pt x="3920" y="856"/>
                    </a:cubicBezTo>
                    <a:cubicBezTo>
                      <a:pt x="3721" y="558"/>
                      <a:pt x="3482" y="359"/>
                      <a:pt x="3184" y="200"/>
                    </a:cubicBezTo>
                    <a:cubicBezTo>
                      <a:pt x="2885" y="80"/>
                      <a:pt x="2527" y="1"/>
                      <a:pt x="214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76"/>
              <p:cNvSpPr/>
              <p:nvPr/>
            </p:nvSpPr>
            <p:spPr>
              <a:xfrm>
                <a:off x="831999" y="852894"/>
                <a:ext cx="124393" cy="90343"/>
              </a:xfrm>
              <a:custGeom>
                <a:rect b="b" l="l" r="r" t="t"/>
                <a:pathLst>
                  <a:path extrusionOk="0" h="4537" w="6247">
                    <a:moveTo>
                      <a:pt x="1850" y="1"/>
                    </a:moveTo>
                    <a:cubicBezTo>
                      <a:pt x="716" y="1"/>
                      <a:pt x="0" y="836"/>
                      <a:pt x="0" y="1930"/>
                    </a:cubicBezTo>
                    <a:lnTo>
                      <a:pt x="0" y="4536"/>
                    </a:lnTo>
                    <a:lnTo>
                      <a:pt x="1054" y="4536"/>
                    </a:lnTo>
                    <a:lnTo>
                      <a:pt x="1054" y="1891"/>
                    </a:lnTo>
                    <a:cubicBezTo>
                      <a:pt x="1054" y="1393"/>
                      <a:pt x="1373" y="1075"/>
                      <a:pt x="1850" y="1075"/>
                    </a:cubicBezTo>
                    <a:cubicBezTo>
                      <a:pt x="2546" y="1075"/>
                      <a:pt x="2606" y="1652"/>
                      <a:pt x="2606" y="1891"/>
                    </a:cubicBezTo>
                    <a:lnTo>
                      <a:pt x="2606" y="4536"/>
                    </a:lnTo>
                    <a:lnTo>
                      <a:pt x="3660" y="4536"/>
                    </a:lnTo>
                    <a:lnTo>
                      <a:pt x="3660" y="1891"/>
                    </a:lnTo>
                    <a:cubicBezTo>
                      <a:pt x="3660" y="1393"/>
                      <a:pt x="3979" y="1075"/>
                      <a:pt x="4456" y="1075"/>
                    </a:cubicBezTo>
                    <a:cubicBezTo>
                      <a:pt x="5152" y="1075"/>
                      <a:pt x="5232" y="1652"/>
                      <a:pt x="5232" y="1891"/>
                    </a:cubicBezTo>
                    <a:lnTo>
                      <a:pt x="5232" y="4536"/>
                    </a:lnTo>
                    <a:lnTo>
                      <a:pt x="6246" y="4536"/>
                    </a:lnTo>
                    <a:lnTo>
                      <a:pt x="6246" y="1930"/>
                    </a:lnTo>
                    <a:cubicBezTo>
                      <a:pt x="6246" y="796"/>
                      <a:pt x="5570" y="1"/>
                      <a:pt x="4436" y="1"/>
                    </a:cubicBezTo>
                    <a:cubicBezTo>
                      <a:pt x="3899" y="1"/>
                      <a:pt x="3442" y="239"/>
                      <a:pt x="3143" y="598"/>
                    </a:cubicBezTo>
                    <a:cubicBezTo>
                      <a:pt x="2865" y="239"/>
                      <a:pt x="2387" y="1"/>
                      <a:pt x="185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76"/>
              <p:cNvSpPr/>
              <p:nvPr/>
            </p:nvSpPr>
            <p:spPr>
              <a:xfrm>
                <a:off x="1292675" y="825076"/>
                <a:ext cx="85186" cy="120132"/>
              </a:xfrm>
              <a:custGeom>
                <a:rect b="b" l="l" r="r" t="t"/>
                <a:pathLst>
                  <a:path extrusionOk="0" h="6033" w="4278">
                    <a:moveTo>
                      <a:pt x="2109" y="2372"/>
                    </a:moveTo>
                    <a:cubicBezTo>
                      <a:pt x="2328" y="2372"/>
                      <a:pt x="2527" y="2452"/>
                      <a:pt x="2686" y="2571"/>
                    </a:cubicBezTo>
                    <a:cubicBezTo>
                      <a:pt x="2944" y="2790"/>
                      <a:pt x="3084" y="3228"/>
                      <a:pt x="3084" y="3745"/>
                    </a:cubicBezTo>
                    <a:cubicBezTo>
                      <a:pt x="3124" y="4163"/>
                      <a:pt x="3024" y="4461"/>
                      <a:pt x="2845" y="4720"/>
                    </a:cubicBezTo>
                    <a:cubicBezTo>
                      <a:pt x="2686" y="4959"/>
                      <a:pt x="2427" y="5058"/>
                      <a:pt x="2109" y="5058"/>
                    </a:cubicBezTo>
                    <a:cubicBezTo>
                      <a:pt x="1791" y="5058"/>
                      <a:pt x="1532" y="4939"/>
                      <a:pt x="1393" y="4680"/>
                    </a:cubicBezTo>
                    <a:cubicBezTo>
                      <a:pt x="1234" y="4441"/>
                      <a:pt x="1134" y="4083"/>
                      <a:pt x="1134" y="3685"/>
                    </a:cubicBezTo>
                    <a:cubicBezTo>
                      <a:pt x="1134" y="3327"/>
                      <a:pt x="1214" y="2989"/>
                      <a:pt x="1353" y="2750"/>
                    </a:cubicBezTo>
                    <a:cubicBezTo>
                      <a:pt x="1512" y="2492"/>
                      <a:pt x="1751" y="2372"/>
                      <a:pt x="2109" y="2372"/>
                    </a:cubicBezTo>
                    <a:close/>
                    <a:moveTo>
                      <a:pt x="4110" y="0"/>
                    </a:moveTo>
                    <a:cubicBezTo>
                      <a:pt x="3809" y="0"/>
                      <a:pt x="3084" y="75"/>
                      <a:pt x="3084" y="801"/>
                    </a:cubicBezTo>
                    <a:lnTo>
                      <a:pt x="3084" y="2054"/>
                    </a:lnTo>
                    <a:cubicBezTo>
                      <a:pt x="2944" y="1855"/>
                      <a:pt x="2785" y="1676"/>
                      <a:pt x="2586" y="1577"/>
                    </a:cubicBezTo>
                    <a:cubicBezTo>
                      <a:pt x="2388" y="1457"/>
                      <a:pt x="2129" y="1398"/>
                      <a:pt x="1890" y="1398"/>
                    </a:cubicBezTo>
                    <a:cubicBezTo>
                      <a:pt x="1313" y="1398"/>
                      <a:pt x="856" y="1636"/>
                      <a:pt x="518" y="2054"/>
                    </a:cubicBezTo>
                    <a:cubicBezTo>
                      <a:pt x="160" y="2472"/>
                      <a:pt x="0" y="3089"/>
                      <a:pt x="0" y="3845"/>
                    </a:cubicBezTo>
                    <a:cubicBezTo>
                      <a:pt x="0" y="4481"/>
                      <a:pt x="160" y="4998"/>
                      <a:pt x="518" y="5436"/>
                    </a:cubicBezTo>
                    <a:cubicBezTo>
                      <a:pt x="856" y="5854"/>
                      <a:pt x="1532" y="6033"/>
                      <a:pt x="2149" y="6033"/>
                    </a:cubicBezTo>
                    <a:cubicBezTo>
                      <a:pt x="4277" y="6033"/>
                      <a:pt x="4238" y="4203"/>
                      <a:pt x="4238" y="4203"/>
                    </a:cubicBezTo>
                    <a:lnTo>
                      <a:pt x="4238" y="5"/>
                    </a:lnTo>
                    <a:cubicBezTo>
                      <a:pt x="4238" y="5"/>
                      <a:pt x="4188" y="0"/>
                      <a:pt x="4110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76"/>
              <p:cNvSpPr/>
              <p:nvPr/>
            </p:nvSpPr>
            <p:spPr>
              <a:xfrm>
                <a:off x="1055398" y="985591"/>
                <a:ext cx="85584" cy="91140"/>
              </a:xfrm>
              <a:custGeom>
                <a:rect b="b" l="l" r="r" t="t"/>
                <a:pathLst>
                  <a:path extrusionOk="0" h="4577" w="4298">
                    <a:moveTo>
                      <a:pt x="2129" y="976"/>
                    </a:moveTo>
                    <a:cubicBezTo>
                      <a:pt x="2408" y="976"/>
                      <a:pt x="2626" y="1055"/>
                      <a:pt x="2806" y="1194"/>
                    </a:cubicBezTo>
                    <a:cubicBezTo>
                      <a:pt x="2985" y="1354"/>
                      <a:pt x="3084" y="1572"/>
                      <a:pt x="3104" y="1871"/>
                    </a:cubicBezTo>
                    <a:lnTo>
                      <a:pt x="1154" y="1871"/>
                    </a:lnTo>
                    <a:cubicBezTo>
                      <a:pt x="1194" y="1632"/>
                      <a:pt x="1294" y="1393"/>
                      <a:pt x="1473" y="1234"/>
                    </a:cubicBezTo>
                    <a:cubicBezTo>
                      <a:pt x="1612" y="1055"/>
                      <a:pt x="1831" y="976"/>
                      <a:pt x="2129" y="976"/>
                    </a:cubicBezTo>
                    <a:close/>
                    <a:moveTo>
                      <a:pt x="2129" y="1"/>
                    </a:moveTo>
                    <a:cubicBezTo>
                      <a:pt x="1493" y="1"/>
                      <a:pt x="995" y="200"/>
                      <a:pt x="597" y="598"/>
                    </a:cubicBezTo>
                    <a:cubicBezTo>
                      <a:pt x="200" y="995"/>
                      <a:pt x="1" y="1572"/>
                      <a:pt x="1" y="2328"/>
                    </a:cubicBezTo>
                    <a:cubicBezTo>
                      <a:pt x="1" y="3124"/>
                      <a:pt x="219" y="3681"/>
                      <a:pt x="677" y="4059"/>
                    </a:cubicBezTo>
                    <a:cubicBezTo>
                      <a:pt x="1115" y="4417"/>
                      <a:pt x="1612" y="4576"/>
                      <a:pt x="2189" y="4576"/>
                    </a:cubicBezTo>
                    <a:cubicBezTo>
                      <a:pt x="2885" y="4576"/>
                      <a:pt x="3422" y="4377"/>
                      <a:pt x="3800" y="3959"/>
                    </a:cubicBezTo>
                    <a:cubicBezTo>
                      <a:pt x="3999" y="3741"/>
                      <a:pt x="4158" y="3522"/>
                      <a:pt x="4198" y="3323"/>
                    </a:cubicBezTo>
                    <a:lnTo>
                      <a:pt x="2985" y="3323"/>
                    </a:lnTo>
                    <a:lnTo>
                      <a:pt x="2985" y="3343"/>
                    </a:lnTo>
                    <a:cubicBezTo>
                      <a:pt x="2925" y="3422"/>
                      <a:pt x="2885" y="3462"/>
                      <a:pt x="2825" y="3522"/>
                    </a:cubicBezTo>
                    <a:cubicBezTo>
                      <a:pt x="2686" y="3641"/>
                      <a:pt x="2428" y="3681"/>
                      <a:pt x="2189" y="3681"/>
                    </a:cubicBezTo>
                    <a:cubicBezTo>
                      <a:pt x="1930" y="3681"/>
                      <a:pt x="1771" y="3661"/>
                      <a:pt x="1592" y="3542"/>
                    </a:cubicBezTo>
                    <a:cubicBezTo>
                      <a:pt x="1314" y="3363"/>
                      <a:pt x="1135" y="3064"/>
                      <a:pt x="1135" y="2627"/>
                    </a:cubicBezTo>
                    <a:lnTo>
                      <a:pt x="4297" y="2627"/>
                    </a:lnTo>
                    <a:cubicBezTo>
                      <a:pt x="4297" y="2249"/>
                      <a:pt x="4297" y="1950"/>
                      <a:pt x="4258" y="1751"/>
                    </a:cubicBezTo>
                    <a:cubicBezTo>
                      <a:pt x="4198" y="1393"/>
                      <a:pt x="4079" y="1095"/>
                      <a:pt x="3900" y="856"/>
                    </a:cubicBezTo>
                    <a:cubicBezTo>
                      <a:pt x="3701" y="558"/>
                      <a:pt x="3462" y="359"/>
                      <a:pt x="3164" y="200"/>
                    </a:cubicBezTo>
                    <a:cubicBezTo>
                      <a:pt x="2865" y="80"/>
                      <a:pt x="2507" y="1"/>
                      <a:pt x="2129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76"/>
              <p:cNvSpPr/>
              <p:nvPr/>
            </p:nvSpPr>
            <p:spPr>
              <a:xfrm>
                <a:off x="910415" y="958530"/>
                <a:ext cx="85186" cy="119375"/>
              </a:xfrm>
              <a:custGeom>
                <a:rect b="b" l="l" r="r" t="t"/>
                <a:pathLst>
                  <a:path extrusionOk="0" h="5995" w="4278">
                    <a:moveTo>
                      <a:pt x="2110" y="2434"/>
                    </a:moveTo>
                    <a:cubicBezTo>
                      <a:pt x="2428" y="2434"/>
                      <a:pt x="2686" y="2553"/>
                      <a:pt x="2846" y="2812"/>
                    </a:cubicBezTo>
                    <a:cubicBezTo>
                      <a:pt x="3005" y="3051"/>
                      <a:pt x="3084" y="3389"/>
                      <a:pt x="3084" y="3747"/>
                    </a:cubicBezTo>
                    <a:cubicBezTo>
                      <a:pt x="3084" y="4125"/>
                      <a:pt x="3005" y="4443"/>
                      <a:pt x="2846" y="4702"/>
                    </a:cubicBezTo>
                    <a:cubicBezTo>
                      <a:pt x="2706" y="4940"/>
                      <a:pt x="2448" y="5080"/>
                      <a:pt x="2129" y="5080"/>
                    </a:cubicBezTo>
                    <a:cubicBezTo>
                      <a:pt x="1811" y="5080"/>
                      <a:pt x="1553" y="4940"/>
                      <a:pt x="1393" y="4722"/>
                    </a:cubicBezTo>
                    <a:cubicBezTo>
                      <a:pt x="1214" y="4483"/>
                      <a:pt x="1135" y="4185"/>
                      <a:pt x="1135" y="3787"/>
                    </a:cubicBezTo>
                    <a:cubicBezTo>
                      <a:pt x="1135" y="3250"/>
                      <a:pt x="1254" y="2852"/>
                      <a:pt x="1533" y="2633"/>
                    </a:cubicBezTo>
                    <a:cubicBezTo>
                      <a:pt x="1712" y="2494"/>
                      <a:pt x="1891" y="2434"/>
                      <a:pt x="2110" y="2434"/>
                    </a:cubicBezTo>
                    <a:close/>
                    <a:moveTo>
                      <a:pt x="1042" y="0"/>
                    </a:moveTo>
                    <a:cubicBezTo>
                      <a:pt x="724" y="0"/>
                      <a:pt x="21" y="83"/>
                      <a:pt x="21" y="823"/>
                    </a:cubicBezTo>
                    <a:lnTo>
                      <a:pt x="21" y="4185"/>
                    </a:lnTo>
                    <a:cubicBezTo>
                      <a:pt x="21" y="4185"/>
                      <a:pt x="1" y="5995"/>
                      <a:pt x="2110" y="5995"/>
                    </a:cubicBezTo>
                    <a:cubicBezTo>
                      <a:pt x="2706" y="5995"/>
                      <a:pt x="3403" y="5816"/>
                      <a:pt x="3741" y="5398"/>
                    </a:cubicBezTo>
                    <a:cubicBezTo>
                      <a:pt x="4099" y="4980"/>
                      <a:pt x="4278" y="4443"/>
                      <a:pt x="4278" y="3807"/>
                    </a:cubicBezTo>
                    <a:cubicBezTo>
                      <a:pt x="4278" y="3051"/>
                      <a:pt x="4099" y="2454"/>
                      <a:pt x="3741" y="2036"/>
                    </a:cubicBezTo>
                    <a:cubicBezTo>
                      <a:pt x="3403" y="1638"/>
                      <a:pt x="2945" y="1419"/>
                      <a:pt x="2388" y="1419"/>
                    </a:cubicBezTo>
                    <a:cubicBezTo>
                      <a:pt x="2110" y="1419"/>
                      <a:pt x="1891" y="1459"/>
                      <a:pt x="1692" y="1599"/>
                    </a:cubicBezTo>
                    <a:cubicBezTo>
                      <a:pt x="1493" y="1718"/>
                      <a:pt x="1314" y="1857"/>
                      <a:pt x="1194" y="2056"/>
                    </a:cubicBezTo>
                    <a:lnTo>
                      <a:pt x="1194" y="7"/>
                    </a:lnTo>
                    <a:cubicBezTo>
                      <a:pt x="1194" y="7"/>
                      <a:pt x="1135" y="0"/>
                      <a:pt x="104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76"/>
              <p:cNvSpPr/>
              <p:nvPr/>
            </p:nvSpPr>
            <p:spPr>
              <a:xfrm>
                <a:off x="999543" y="986786"/>
                <a:ext cx="52708" cy="89148"/>
              </a:xfrm>
              <a:custGeom>
                <a:rect b="b" l="l" r="r" t="t"/>
                <a:pathLst>
                  <a:path extrusionOk="0" h="4477" w="2647">
                    <a:moveTo>
                      <a:pt x="2527" y="0"/>
                    </a:moveTo>
                    <a:cubicBezTo>
                      <a:pt x="1" y="0"/>
                      <a:pt x="140" y="2228"/>
                      <a:pt x="140" y="2228"/>
                    </a:cubicBezTo>
                    <a:lnTo>
                      <a:pt x="140" y="4476"/>
                    </a:lnTo>
                    <a:lnTo>
                      <a:pt x="1294" y="4476"/>
                    </a:lnTo>
                    <a:lnTo>
                      <a:pt x="1294" y="2388"/>
                    </a:lnTo>
                    <a:cubicBezTo>
                      <a:pt x="1294" y="2030"/>
                      <a:pt x="1334" y="1771"/>
                      <a:pt x="1413" y="1612"/>
                    </a:cubicBezTo>
                    <a:cubicBezTo>
                      <a:pt x="1552" y="1313"/>
                      <a:pt x="1891" y="1174"/>
                      <a:pt x="2328" y="1174"/>
                    </a:cubicBezTo>
                    <a:lnTo>
                      <a:pt x="2448" y="1174"/>
                    </a:lnTo>
                    <a:cubicBezTo>
                      <a:pt x="2507" y="1174"/>
                      <a:pt x="2587" y="1174"/>
                      <a:pt x="2647" y="1194"/>
                    </a:cubicBezTo>
                    <a:lnTo>
                      <a:pt x="2647" y="20"/>
                    </a:lnTo>
                    <a:cubicBezTo>
                      <a:pt x="2627" y="0"/>
                      <a:pt x="2587" y="0"/>
                      <a:pt x="258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76"/>
              <p:cNvSpPr/>
              <p:nvPr/>
            </p:nvSpPr>
            <p:spPr>
              <a:xfrm>
                <a:off x="831601" y="957793"/>
                <a:ext cx="21406" cy="117743"/>
              </a:xfrm>
              <a:custGeom>
                <a:rect b="b" l="l" r="r" t="t"/>
                <a:pathLst>
                  <a:path extrusionOk="0" h="5913" w="1075">
                    <a:moveTo>
                      <a:pt x="1074" y="4"/>
                    </a:moveTo>
                    <a:lnTo>
                      <a:pt x="1074" y="6"/>
                    </a:lnTo>
                    <a:lnTo>
                      <a:pt x="1074" y="6"/>
                    </a:lnTo>
                    <a:cubicBezTo>
                      <a:pt x="1075" y="6"/>
                      <a:pt x="1075" y="5"/>
                      <a:pt x="1074" y="4"/>
                    </a:cubicBezTo>
                    <a:close/>
                    <a:moveTo>
                      <a:pt x="1074" y="6"/>
                    </a:moveTo>
                    <a:lnTo>
                      <a:pt x="1074" y="6"/>
                    </a:lnTo>
                    <a:cubicBezTo>
                      <a:pt x="1055" y="42"/>
                      <a:pt x="0" y="0"/>
                      <a:pt x="0" y="860"/>
                    </a:cubicBezTo>
                    <a:lnTo>
                      <a:pt x="0" y="5912"/>
                    </a:lnTo>
                    <a:lnTo>
                      <a:pt x="1074" y="5912"/>
                    </a:lnTo>
                    <a:lnTo>
                      <a:pt x="1074" y="6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76"/>
              <p:cNvSpPr/>
              <p:nvPr/>
            </p:nvSpPr>
            <p:spPr>
              <a:xfrm>
                <a:off x="870809" y="958669"/>
                <a:ext cx="22601" cy="22581"/>
              </a:xfrm>
              <a:custGeom>
                <a:rect b="b" l="l" r="r" t="t"/>
                <a:pathLst>
                  <a:path extrusionOk="0" h="1134" w="1135">
                    <a:moveTo>
                      <a:pt x="1" y="0"/>
                    </a:moveTo>
                    <a:lnTo>
                      <a:pt x="1" y="1134"/>
                    </a:lnTo>
                    <a:lnTo>
                      <a:pt x="1135" y="1134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76"/>
              <p:cNvSpPr/>
              <p:nvPr/>
            </p:nvSpPr>
            <p:spPr>
              <a:xfrm>
                <a:off x="870809" y="989155"/>
                <a:ext cx="22999" cy="87177"/>
              </a:xfrm>
              <a:custGeom>
                <a:rect b="b" l="l" r="r" t="t"/>
                <a:pathLst>
                  <a:path extrusionOk="0" h="4378" w="1155">
                    <a:moveTo>
                      <a:pt x="1" y="1"/>
                    </a:moveTo>
                    <a:lnTo>
                      <a:pt x="1" y="4377"/>
                    </a:lnTo>
                    <a:lnTo>
                      <a:pt x="1154" y="4377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04" name="Google Shape;604;p76"/>
          <p:cNvCxnSpPr/>
          <p:nvPr/>
        </p:nvCxnSpPr>
        <p:spPr>
          <a:xfrm>
            <a:off x="1779325" y="332625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76"/>
          <p:cNvSpPr/>
          <p:nvPr/>
        </p:nvSpPr>
        <p:spPr>
          <a:xfrm>
            <a:off x="6246483" y="629425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6" name="Google Shape;606;p76"/>
          <p:cNvSpPr/>
          <p:nvPr/>
        </p:nvSpPr>
        <p:spPr>
          <a:xfrm>
            <a:off x="6246490" y="2713600"/>
            <a:ext cx="222300" cy="222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7" name="Google Shape;607;p76"/>
          <p:cNvSpPr/>
          <p:nvPr/>
        </p:nvSpPr>
        <p:spPr>
          <a:xfrm>
            <a:off x="7664325" y="4083200"/>
            <a:ext cx="92100" cy="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6550" y="3773725"/>
            <a:ext cx="922500" cy="2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6303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6303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